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92" r:id="rId5"/>
    <p:sldId id="275" r:id="rId6"/>
    <p:sldId id="276" r:id="rId7"/>
    <p:sldId id="277" r:id="rId8"/>
    <p:sldId id="278" r:id="rId9"/>
    <p:sldId id="279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294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293" r:id="rId29"/>
    <p:sldId id="289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6" userDrawn="1">
          <p15:clr>
            <a:srgbClr val="A4A3A4"/>
          </p15:clr>
        </p15:guide>
        <p15:guide id="2" pos="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6992"/>
    <a:srgbClr val="AEC2D8"/>
    <a:srgbClr val="98432A"/>
    <a:srgbClr val="D84400"/>
    <a:srgbClr val="44678D"/>
    <a:srgbClr val="263E5A"/>
    <a:srgbClr val="D6E0EB"/>
    <a:srgbClr val="728DAB"/>
    <a:srgbClr val="C95B3A"/>
    <a:srgbClr val="2D4C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800FD4-24FD-4EA9-BD9E-CC5DF1E2919C}" v="172" dt="2024-10-17T06:27:35.4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5326" autoAdjust="0"/>
  </p:normalViewPr>
  <p:slideViewPr>
    <p:cSldViewPr snapToGrid="0" showGuides="1">
      <p:cViewPr varScale="1">
        <p:scale>
          <a:sx n="83" d="100"/>
          <a:sy n="83" d="100"/>
        </p:scale>
        <p:origin x="96" y="126"/>
      </p:cViewPr>
      <p:guideLst>
        <p:guide orient="horz" pos="1536"/>
        <p:guide pos="312"/>
      </p:guideLst>
    </p:cSldViewPr>
  </p:slideViewPr>
  <p:outlineViewPr>
    <p:cViewPr>
      <p:scale>
        <a:sx n="33" d="100"/>
        <a:sy n="33" d="100"/>
      </p:scale>
      <p:origin x="0" y="-16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491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nanasivam, Vasu" userId="7ee76319-5b4a-4917-b643-c5179a1948b6" providerId="ADAL" clId="{AB800FD4-24FD-4EA9-BD9E-CC5DF1E2919C}"/>
    <pc:docChg chg="undo custSel addSld delSld modSld sldOrd">
      <pc:chgData name="Gnanasivam, Vasu" userId="7ee76319-5b4a-4917-b643-c5179a1948b6" providerId="ADAL" clId="{AB800FD4-24FD-4EA9-BD9E-CC5DF1E2919C}" dt="2024-10-17T06:28:10.913" v="1840" actId="20577"/>
      <pc:docMkLst>
        <pc:docMk/>
      </pc:docMkLst>
      <pc:sldChg chg="modNotesTx">
        <pc:chgData name="Gnanasivam, Vasu" userId="7ee76319-5b4a-4917-b643-c5179a1948b6" providerId="ADAL" clId="{AB800FD4-24FD-4EA9-BD9E-CC5DF1E2919C}" dt="2024-10-17T05:09:12.606" v="131" actId="20577"/>
        <pc:sldMkLst>
          <pc:docMk/>
          <pc:sldMk cId="2478079616" sldId="277"/>
        </pc:sldMkLst>
      </pc:sldChg>
      <pc:sldChg chg="del">
        <pc:chgData name="Gnanasivam, Vasu" userId="7ee76319-5b4a-4917-b643-c5179a1948b6" providerId="ADAL" clId="{AB800FD4-24FD-4EA9-BD9E-CC5DF1E2919C}" dt="2024-10-17T06:23:38.324" v="1692" actId="2696"/>
        <pc:sldMkLst>
          <pc:docMk/>
          <pc:sldMk cId="2107888131" sldId="281"/>
        </pc:sldMkLst>
      </pc:sldChg>
      <pc:sldChg chg="del">
        <pc:chgData name="Gnanasivam, Vasu" userId="7ee76319-5b4a-4917-b643-c5179a1948b6" providerId="ADAL" clId="{AB800FD4-24FD-4EA9-BD9E-CC5DF1E2919C}" dt="2024-10-17T06:23:43.010" v="1693" actId="2696"/>
        <pc:sldMkLst>
          <pc:docMk/>
          <pc:sldMk cId="3157109385" sldId="282"/>
        </pc:sldMkLst>
      </pc:sldChg>
      <pc:sldChg chg="del">
        <pc:chgData name="Gnanasivam, Vasu" userId="7ee76319-5b4a-4917-b643-c5179a1948b6" providerId="ADAL" clId="{AB800FD4-24FD-4EA9-BD9E-CC5DF1E2919C}" dt="2024-10-17T06:23:50.912" v="1694" actId="2696"/>
        <pc:sldMkLst>
          <pc:docMk/>
          <pc:sldMk cId="2517140333" sldId="283"/>
        </pc:sldMkLst>
      </pc:sldChg>
      <pc:sldChg chg="del">
        <pc:chgData name="Gnanasivam, Vasu" userId="7ee76319-5b4a-4917-b643-c5179a1948b6" providerId="ADAL" clId="{AB800FD4-24FD-4EA9-BD9E-CC5DF1E2919C}" dt="2024-10-17T06:23:53.827" v="1695" actId="2696"/>
        <pc:sldMkLst>
          <pc:docMk/>
          <pc:sldMk cId="2624021206" sldId="284"/>
        </pc:sldMkLst>
      </pc:sldChg>
      <pc:sldChg chg="del">
        <pc:chgData name="Gnanasivam, Vasu" userId="7ee76319-5b4a-4917-b643-c5179a1948b6" providerId="ADAL" clId="{AB800FD4-24FD-4EA9-BD9E-CC5DF1E2919C}" dt="2024-10-17T06:24:01.634" v="1696" actId="2696"/>
        <pc:sldMkLst>
          <pc:docMk/>
          <pc:sldMk cId="3760906987" sldId="285"/>
        </pc:sldMkLst>
      </pc:sldChg>
      <pc:sldChg chg="del">
        <pc:chgData name="Gnanasivam, Vasu" userId="7ee76319-5b4a-4917-b643-c5179a1948b6" providerId="ADAL" clId="{AB800FD4-24FD-4EA9-BD9E-CC5DF1E2919C}" dt="2024-10-17T06:27:29.570" v="1785" actId="2696"/>
        <pc:sldMkLst>
          <pc:docMk/>
          <pc:sldMk cId="4157533387" sldId="288"/>
        </pc:sldMkLst>
      </pc:sldChg>
      <pc:sldChg chg="modSp mod">
        <pc:chgData name="Gnanasivam, Vasu" userId="7ee76319-5b4a-4917-b643-c5179a1948b6" providerId="ADAL" clId="{AB800FD4-24FD-4EA9-BD9E-CC5DF1E2919C}" dt="2024-10-17T06:28:10.913" v="1840" actId="20577"/>
        <pc:sldMkLst>
          <pc:docMk/>
          <pc:sldMk cId="529279411" sldId="289"/>
        </pc:sldMkLst>
        <pc:spChg chg="mod">
          <ac:chgData name="Gnanasivam, Vasu" userId="7ee76319-5b4a-4917-b643-c5179a1948b6" providerId="ADAL" clId="{AB800FD4-24FD-4EA9-BD9E-CC5DF1E2919C}" dt="2024-10-17T06:28:10.913" v="1840" actId="20577"/>
          <ac:spMkLst>
            <pc:docMk/>
            <pc:sldMk cId="529279411" sldId="289"/>
            <ac:spMk id="25" creationId="{B993E4D5-4AD0-4740-096D-6822944C8FF6}"/>
          </ac:spMkLst>
        </pc:spChg>
      </pc:sldChg>
      <pc:sldChg chg="modSp mod">
        <pc:chgData name="Gnanasivam, Vasu" userId="7ee76319-5b4a-4917-b643-c5179a1948b6" providerId="ADAL" clId="{AB800FD4-24FD-4EA9-BD9E-CC5DF1E2919C}" dt="2024-10-17T06:27:06.663" v="1783" actId="207"/>
        <pc:sldMkLst>
          <pc:docMk/>
          <pc:sldMk cId="4182148033" sldId="293"/>
        </pc:sldMkLst>
        <pc:spChg chg="mod">
          <ac:chgData name="Gnanasivam, Vasu" userId="7ee76319-5b4a-4917-b643-c5179a1948b6" providerId="ADAL" clId="{AB800FD4-24FD-4EA9-BD9E-CC5DF1E2919C}" dt="2024-10-17T06:26:39.856" v="1780"/>
          <ac:spMkLst>
            <pc:docMk/>
            <pc:sldMk cId="4182148033" sldId="293"/>
            <ac:spMk id="35" creationId="{2C8E94EA-2767-D144-C1BB-32AA2C99723B}"/>
          </ac:spMkLst>
        </pc:spChg>
        <pc:spChg chg="mod">
          <ac:chgData name="Gnanasivam, Vasu" userId="7ee76319-5b4a-4917-b643-c5179a1948b6" providerId="ADAL" clId="{AB800FD4-24FD-4EA9-BD9E-CC5DF1E2919C}" dt="2024-10-17T06:25:26.180" v="1760" actId="1076"/>
          <ac:spMkLst>
            <pc:docMk/>
            <pc:sldMk cId="4182148033" sldId="293"/>
            <ac:spMk id="37" creationId="{16D3C8BC-FB28-3127-D29E-D4195120A3CA}"/>
          </ac:spMkLst>
        </pc:spChg>
        <pc:spChg chg="mod">
          <ac:chgData name="Gnanasivam, Vasu" userId="7ee76319-5b4a-4917-b643-c5179a1948b6" providerId="ADAL" clId="{AB800FD4-24FD-4EA9-BD9E-CC5DF1E2919C}" dt="2024-10-17T06:26:20.653" v="1779" actId="12"/>
          <ac:spMkLst>
            <pc:docMk/>
            <pc:sldMk cId="4182148033" sldId="293"/>
            <ac:spMk id="43" creationId="{520E98B6-7B33-8FD4-A662-31DD4B85E22E}"/>
          </ac:spMkLst>
        </pc:spChg>
        <pc:spChg chg="mod">
          <ac:chgData name="Gnanasivam, Vasu" userId="7ee76319-5b4a-4917-b643-c5179a1948b6" providerId="ADAL" clId="{AB800FD4-24FD-4EA9-BD9E-CC5DF1E2919C}" dt="2024-10-17T06:27:06.663" v="1783" actId="207"/>
          <ac:spMkLst>
            <pc:docMk/>
            <pc:sldMk cId="4182148033" sldId="293"/>
            <ac:spMk id="44" creationId="{78466807-A2DA-EC5D-ACDE-B83D6F7169EA}"/>
          </ac:spMkLst>
        </pc:spChg>
        <pc:spChg chg="mod">
          <ac:chgData name="Gnanasivam, Vasu" userId="7ee76319-5b4a-4917-b643-c5179a1948b6" providerId="ADAL" clId="{AB800FD4-24FD-4EA9-BD9E-CC5DF1E2919C}" dt="2024-10-17T06:25:21.228" v="1759" actId="1076"/>
          <ac:spMkLst>
            <pc:docMk/>
            <pc:sldMk cId="4182148033" sldId="293"/>
            <ac:spMk id="60" creationId="{0031CE36-F77D-3964-C169-771DBA49D28A}"/>
          </ac:spMkLst>
        </pc:spChg>
      </pc:sldChg>
      <pc:sldChg chg="modSp mod">
        <pc:chgData name="Gnanasivam, Vasu" userId="7ee76319-5b4a-4917-b643-c5179a1948b6" providerId="ADAL" clId="{AB800FD4-24FD-4EA9-BD9E-CC5DF1E2919C}" dt="2024-10-17T05:55:59.916" v="1149" actId="6549"/>
        <pc:sldMkLst>
          <pc:docMk/>
          <pc:sldMk cId="32955924" sldId="294"/>
        </pc:sldMkLst>
        <pc:spChg chg="mod">
          <ac:chgData name="Gnanasivam, Vasu" userId="7ee76319-5b4a-4917-b643-c5179a1948b6" providerId="ADAL" clId="{AB800FD4-24FD-4EA9-BD9E-CC5DF1E2919C}" dt="2024-10-17T05:55:54.441" v="1148"/>
          <ac:spMkLst>
            <pc:docMk/>
            <pc:sldMk cId="32955924" sldId="294"/>
            <ac:spMk id="6" creationId="{613663CA-BA5A-41E7-1FBE-D38846DFEF75}"/>
          </ac:spMkLst>
        </pc:spChg>
        <pc:spChg chg="mod">
          <ac:chgData name="Gnanasivam, Vasu" userId="7ee76319-5b4a-4917-b643-c5179a1948b6" providerId="ADAL" clId="{AB800FD4-24FD-4EA9-BD9E-CC5DF1E2919C}" dt="2024-10-17T05:55:59.916" v="1149" actId="6549"/>
          <ac:spMkLst>
            <pc:docMk/>
            <pc:sldMk cId="32955924" sldId="294"/>
            <ac:spMk id="11" creationId="{02CEC6EF-006F-693B-5D79-47FD797CB22B}"/>
          </ac:spMkLst>
        </pc:spChg>
      </pc:sldChg>
      <pc:sldChg chg="del">
        <pc:chgData name="Gnanasivam, Vasu" userId="7ee76319-5b4a-4917-b643-c5179a1948b6" providerId="ADAL" clId="{AB800FD4-24FD-4EA9-BD9E-CC5DF1E2919C}" dt="2024-10-17T06:27:19.482" v="1784" actId="2696"/>
        <pc:sldMkLst>
          <pc:docMk/>
          <pc:sldMk cId="2519727083" sldId="295"/>
        </pc:sldMkLst>
      </pc:sldChg>
      <pc:sldChg chg="addSp delSp modSp add mod ord delAnim modAnim modNotesTx">
        <pc:chgData name="Gnanasivam, Vasu" userId="7ee76319-5b4a-4917-b643-c5179a1948b6" providerId="ADAL" clId="{AB800FD4-24FD-4EA9-BD9E-CC5DF1E2919C}" dt="2024-10-17T05:29:27.804" v="402" actId="20577"/>
        <pc:sldMkLst>
          <pc:docMk/>
          <pc:sldMk cId="180751202" sldId="296"/>
        </pc:sldMkLst>
        <pc:spChg chg="del">
          <ac:chgData name="Gnanasivam, Vasu" userId="7ee76319-5b4a-4917-b643-c5179a1948b6" providerId="ADAL" clId="{AB800FD4-24FD-4EA9-BD9E-CC5DF1E2919C}" dt="2024-10-17T05:12:51.229" v="136" actId="478"/>
          <ac:spMkLst>
            <pc:docMk/>
            <pc:sldMk cId="180751202" sldId="296"/>
            <ac:spMk id="3" creationId="{7A1DA8B1-6729-9415-460C-3BF85E054CF4}"/>
          </ac:spMkLst>
        </pc:spChg>
        <pc:spChg chg="del">
          <ac:chgData name="Gnanasivam, Vasu" userId="7ee76319-5b4a-4917-b643-c5179a1948b6" providerId="ADAL" clId="{AB800FD4-24FD-4EA9-BD9E-CC5DF1E2919C}" dt="2024-10-17T05:13:23.367" v="143" actId="21"/>
          <ac:spMkLst>
            <pc:docMk/>
            <pc:sldMk cId="180751202" sldId="296"/>
            <ac:spMk id="6" creationId="{A2D75E2B-2302-4333-9751-0443CB5A0DBD}"/>
          </ac:spMkLst>
        </pc:spChg>
        <pc:spChg chg="del">
          <ac:chgData name="Gnanasivam, Vasu" userId="7ee76319-5b4a-4917-b643-c5179a1948b6" providerId="ADAL" clId="{AB800FD4-24FD-4EA9-BD9E-CC5DF1E2919C}" dt="2024-10-17T05:13:31.684" v="145" actId="21"/>
          <ac:spMkLst>
            <pc:docMk/>
            <pc:sldMk cId="180751202" sldId="296"/>
            <ac:spMk id="7" creationId="{60D8EBA8-246B-9CF9-04E3-68A254B5AB6F}"/>
          </ac:spMkLst>
        </pc:spChg>
        <pc:spChg chg="del">
          <ac:chgData name="Gnanasivam, Vasu" userId="7ee76319-5b4a-4917-b643-c5179a1948b6" providerId="ADAL" clId="{AB800FD4-24FD-4EA9-BD9E-CC5DF1E2919C}" dt="2024-10-17T05:12:58.590" v="137" actId="478"/>
          <ac:spMkLst>
            <pc:docMk/>
            <pc:sldMk cId="180751202" sldId="296"/>
            <ac:spMk id="8" creationId="{64096DEC-B455-E962-08A1-118044F5ADA7}"/>
          </ac:spMkLst>
        </pc:spChg>
        <pc:spChg chg="del">
          <ac:chgData name="Gnanasivam, Vasu" userId="7ee76319-5b4a-4917-b643-c5179a1948b6" providerId="ADAL" clId="{AB800FD4-24FD-4EA9-BD9E-CC5DF1E2919C}" dt="2024-10-17T05:12:58.590" v="137" actId="478"/>
          <ac:spMkLst>
            <pc:docMk/>
            <pc:sldMk cId="180751202" sldId="296"/>
            <ac:spMk id="9" creationId="{72389FA8-1AF0-B481-5329-B3ABB271F81D}"/>
          </ac:spMkLst>
        </pc:spChg>
        <pc:spChg chg="mod">
          <ac:chgData name="Gnanasivam, Vasu" userId="7ee76319-5b4a-4917-b643-c5179a1948b6" providerId="ADAL" clId="{AB800FD4-24FD-4EA9-BD9E-CC5DF1E2919C}" dt="2024-10-17T05:12:45.705" v="135"/>
          <ac:spMkLst>
            <pc:docMk/>
            <pc:sldMk cId="180751202" sldId="296"/>
            <ac:spMk id="10" creationId="{4C6EC6F6-F346-241D-C2AD-CEA21AF2E091}"/>
          </ac:spMkLst>
        </pc:spChg>
        <pc:spChg chg="del mod">
          <ac:chgData name="Gnanasivam, Vasu" userId="7ee76319-5b4a-4917-b643-c5179a1948b6" providerId="ADAL" clId="{AB800FD4-24FD-4EA9-BD9E-CC5DF1E2919C}" dt="2024-10-17T05:13:19.937" v="142" actId="21"/>
          <ac:spMkLst>
            <pc:docMk/>
            <pc:sldMk cId="180751202" sldId="296"/>
            <ac:spMk id="11" creationId="{38F901F2-B0B7-F602-D194-08BAE5385C29}"/>
          </ac:spMkLst>
        </pc:spChg>
        <pc:spChg chg="del mod">
          <ac:chgData name="Gnanasivam, Vasu" userId="7ee76319-5b4a-4917-b643-c5179a1948b6" providerId="ADAL" clId="{AB800FD4-24FD-4EA9-BD9E-CC5DF1E2919C}" dt="2024-10-17T05:13:13.603" v="141" actId="21"/>
          <ac:spMkLst>
            <pc:docMk/>
            <pc:sldMk cId="180751202" sldId="296"/>
            <ac:spMk id="12" creationId="{292D2132-B95A-DA8C-469E-CD70F603CE72}"/>
          </ac:spMkLst>
        </pc:spChg>
        <pc:spChg chg="del">
          <ac:chgData name="Gnanasivam, Vasu" userId="7ee76319-5b4a-4917-b643-c5179a1948b6" providerId="ADAL" clId="{AB800FD4-24FD-4EA9-BD9E-CC5DF1E2919C}" dt="2024-10-17T05:13:29.333" v="144" actId="21"/>
          <ac:spMkLst>
            <pc:docMk/>
            <pc:sldMk cId="180751202" sldId="296"/>
            <ac:spMk id="16" creationId="{A278088A-1195-0821-B4FF-245D942CF8A6}"/>
          </ac:spMkLst>
        </pc:spChg>
        <pc:graphicFrameChg chg="mod">
          <ac:chgData name="Gnanasivam, Vasu" userId="7ee76319-5b4a-4917-b643-c5179a1948b6" providerId="ADAL" clId="{AB800FD4-24FD-4EA9-BD9E-CC5DF1E2919C}" dt="2024-10-17T05:13:57.451" v="149" actId="14100"/>
          <ac:graphicFrameMkLst>
            <pc:docMk/>
            <pc:sldMk cId="180751202" sldId="296"/>
            <ac:graphicFrameMk id="14" creationId="{B7C287C2-FD80-40E0-BEEE-ABC91A81663B}"/>
          </ac:graphicFrameMkLst>
        </pc:graphicFrameChg>
        <pc:picChg chg="add mod">
          <ac:chgData name="Gnanasivam, Vasu" userId="7ee76319-5b4a-4917-b643-c5179a1948b6" providerId="ADAL" clId="{AB800FD4-24FD-4EA9-BD9E-CC5DF1E2919C}" dt="2024-10-17T05:16:37.807" v="156" actId="1076"/>
          <ac:picMkLst>
            <pc:docMk/>
            <pc:sldMk cId="180751202" sldId="296"/>
            <ac:picMk id="13" creationId="{A85E42CD-61B0-AD65-24EE-91E871B5C423}"/>
          </ac:picMkLst>
        </pc:picChg>
      </pc:sldChg>
      <pc:sldChg chg="addSp delSp modSp add mod delAnim modAnim modNotesTx">
        <pc:chgData name="Gnanasivam, Vasu" userId="7ee76319-5b4a-4917-b643-c5179a1948b6" providerId="ADAL" clId="{AB800FD4-24FD-4EA9-BD9E-CC5DF1E2919C}" dt="2024-10-17T05:32:42.454" v="583" actId="20577"/>
        <pc:sldMkLst>
          <pc:docMk/>
          <pc:sldMk cId="1931514060" sldId="297"/>
        </pc:sldMkLst>
        <pc:spChg chg="add del mod">
          <ac:chgData name="Gnanasivam, Vasu" userId="7ee76319-5b4a-4917-b643-c5179a1948b6" providerId="ADAL" clId="{AB800FD4-24FD-4EA9-BD9E-CC5DF1E2919C}" dt="2024-10-17T05:23:02.583" v="169" actId="478"/>
          <ac:spMkLst>
            <pc:docMk/>
            <pc:sldMk cId="1931514060" sldId="297"/>
            <ac:spMk id="3" creationId="{C95080A2-2270-DB76-1F8B-4F601C3D88F2}"/>
          </ac:spMkLst>
        </pc:spChg>
        <pc:spChg chg="mod">
          <ac:chgData name="Gnanasivam, Vasu" userId="7ee76319-5b4a-4917-b643-c5179a1948b6" providerId="ADAL" clId="{AB800FD4-24FD-4EA9-BD9E-CC5DF1E2919C}" dt="2024-10-17T05:32:42.454" v="583" actId="20577"/>
          <ac:spMkLst>
            <pc:docMk/>
            <pc:sldMk cId="1931514060" sldId="297"/>
            <ac:spMk id="10" creationId="{4C6EC6F6-F346-241D-C2AD-CEA21AF2E091}"/>
          </ac:spMkLst>
        </pc:spChg>
        <pc:graphicFrameChg chg="del mod">
          <ac:chgData name="Gnanasivam, Vasu" userId="7ee76319-5b4a-4917-b643-c5179a1948b6" providerId="ADAL" clId="{AB800FD4-24FD-4EA9-BD9E-CC5DF1E2919C}" dt="2024-10-17T05:22:42.622" v="165" actId="478"/>
          <ac:graphicFrameMkLst>
            <pc:docMk/>
            <pc:sldMk cId="1931514060" sldId="297"/>
            <ac:graphicFrameMk id="14" creationId="{B7C287C2-FD80-40E0-BEEE-ABC91A81663B}"/>
          </ac:graphicFrameMkLst>
        </pc:graphicFrameChg>
        <pc:picChg chg="add mod">
          <ac:chgData name="Gnanasivam, Vasu" userId="7ee76319-5b4a-4917-b643-c5179a1948b6" providerId="ADAL" clId="{AB800FD4-24FD-4EA9-BD9E-CC5DF1E2919C}" dt="2024-10-17T05:26:58.710" v="226" actId="1076"/>
          <ac:picMkLst>
            <pc:docMk/>
            <pc:sldMk cId="1931514060" sldId="297"/>
            <ac:picMk id="7" creationId="{E4F49CCE-2FA3-905D-1616-7704CAE7B6C7}"/>
          </ac:picMkLst>
        </pc:picChg>
        <pc:picChg chg="add mod">
          <ac:chgData name="Gnanasivam, Vasu" userId="7ee76319-5b4a-4917-b643-c5179a1948b6" providerId="ADAL" clId="{AB800FD4-24FD-4EA9-BD9E-CC5DF1E2919C}" dt="2024-10-17T05:23:45.510" v="180" actId="1076"/>
          <ac:picMkLst>
            <pc:docMk/>
            <pc:sldMk cId="1931514060" sldId="297"/>
            <ac:picMk id="9" creationId="{0259F94E-2C32-D294-908C-E14760279E0B}"/>
          </ac:picMkLst>
        </pc:picChg>
        <pc:picChg chg="add mod">
          <ac:chgData name="Gnanasivam, Vasu" userId="7ee76319-5b4a-4917-b643-c5179a1948b6" providerId="ADAL" clId="{AB800FD4-24FD-4EA9-BD9E-CC5DF1E2919C}" dt="2024-10-17T05:24:06.375" v="185" actId="1076"/>
          <ac:picMkLst>
            <pc:docMk/>
            <pc:sldMk cId="1931514060" sldId="297"/>
            <ac:picMk id="12" creationId="{A51554DA-E047-DDD2-1953-5E63291FA82F}"/>
          </ac:picMkLst>
        </pc:picChg>
        <pc:picChg chg="del">
          <ac:chgData name="Gnanasivam, Vasu" userId="7ee76319-5b4a-4917-b643-c5179a1948b6" providerId="ADAL" clId="{AB800FD4-24FD-4EA9-BD9E-CC5DF1E2919C}" dt="2024-10-17T05:22:29.027" v="160" actId="478"/>
          <ac:picMkLst>
            <pc:docMk/>
            <pc:sldMk cId="1931514060" sldId="297"/>
            <ac:picMk id="13" creationId="{A85E42CD-61B0-AD65-24EE-91E871B5C423}"/>
          </ac:picMkLst>
        </pc:picChg>
      </pc:sldChg>
      <pc:sldChg chg="addSp delSp modSp add mod delAnim modAnim modNotesTx">
        <pc:chgData name="Gnanasivam, Vasu" userId="7ee76319-5b4a-4917-b643-c5179a1948b6" providerId="ADAL" clId="{AB800FD4-24FD-4EA9-BD9E-CC5DF1E2919C}" dt="2024-10-17T05:33:32.548" v="677" actId="20577"/>
        <pc:sldMkLst>
          <pc:docMk/>
          <pc:sldMk cId="1049482008" sldId="298"/>
        </pc:sldMkLst>
        <pc:spChg chg="mod">
          <ac:chgData name="Gnanasivam, Vasu" userId="7ee76319-5b4a-4917-b643-c5179a1948b6" providerId="ADAL" clId="{AB800FD4-24FD-4EA9-BD9E-CC5DF1E2919C}" dt="2024-10-17T05:32:31.711" v="566" actId="20577"/>
          <ac:spMkLst>
            <pc:docMk/>
            <pc:sldMk cId="1049482008" sldId="298"/>
            <ac:spMk id="10" creationId="{4C6EC6F6-F346-241D-C2AD-CEA21AF2E091}"/>
          </ac:spMkLst>
        </pc:spChg>
        <pc:picChg chg="add mod">
          <ac:chgData name="Gnanasivam, Vasu" userId="7ee76319-5b4a-4917-b643-c5179a1948b6" providerId="ADAL" clId="{AB800FD4-24FD-4EA9-BD9E-CC5DF1E2919C}" dt="2024-10-17T05:31:31.979" v="548" actId="1076"/>
          <ac:picMkLst>
            <pc:docMk/>
            <pc:sldMk cId="1049482008" sldId="298"/>
            <ac:picMk id="3" creationId="{33FA8603-9808-07DF-A698-B53D59039520}"/>
          </ac:picMkLst>
        </pc:picChg>
        <pc:picChg chg="del mod">
          <ac:chgData name="Gnanasivam, Vasu" userId="7ee76319-5b4a-4917-b643-c5179a1948b6" providerId="ADAL" clId="{AB800FD4-24FD-4EA9-BD9E-CC5DF1E2919C}" dt="2024-10-17T05:27:32.580" v="257" actId="478"/>
          <ac:picMkLst>
            <pc:docMk/>
            <pc:sldMk cId="1049482008" sldId="298"/>
            <ac:picMk id="7" creationId="{E4F49CCE-2FA3-905D-1616-7704CAE7B6C7}"/>
          </ac:picMkLst>
        </pc:picChg>
        <pc:picChg chg="add mod">
          <ac:chgData name="Gnanasivam, Vasu" userId="7ee76319-5b4a-4917-b643-c5179a1948b6" providerId="ADAL" clId="{AB800FD4-24FD-4EA9-BD9E-CC5DF1E2919C}" dt="2024-10-17T05:31:33.536" v="549" actId="1076"/>
          <ac:picMkLst>
            <pc:docMk/>
            <pc:sldMk cId="1049482008" sldId="298"/>
            <ac:picMk id="8" creationId="{E26BB5E9-69C2-8DA0-E60B-A3149A1CF4BE}"/>
          </ac:picMkLst>
        </pc:picChg>
        <pc:picChg chg="del mod">
          <ac:chgData name="Gnanasivam, Vasu" userId="7ee76319-5b4a-4917-b643-c5179a1948b6" providerId="ADAL" clId="{AB800FD4-24FD-4EA9-BD9E-CC5DF1E2919C}" dt="2024-10-17T05:27:33.443" v="258" actId="478"/>
          <ac:picMkLst>
            <pc:docMk/>
            <pc:sldMk cId="1049482008" sldId="298"/>
            <ac:picMk id="9" creationId="{0259F94E-2C32-D294-908C-E14760279E0B}"/>
          </ac:picMkLst>
        </pc:picChg>
        <pc:picChg chg="del">
          <ac:chgData name="Gnanasivam, Vasu" userId="7ee76319-5b4a-4917-b643-c5179a1948b6" providerId="ADAL" clId="{AB800FD4-24FD-4EA9-BD9E-CC5DF1E2919C}" dt="2024-10-17T05:27:34.231" v="259" actId="478"/>
          <ac:picMkLst>
            <pc:docMk/>
            <pc:sldMk cId="1049482008" sldId="298"/>
            <ac:picMk id="12" creationId="{A51554DA-E047-DDD2-1953-5E63291FA82F}"/>
          </ac:picMkLst>
        </pc:picChg>
      </pc:sldChg>
      <pc:sldChg chg="addSp delSp modSp add mod delAnim modAnim">
        <pc:chgData name="Gnanasivam, Vasu" userId="7ee76319-5b4a-4917-b643-c5179a1948b6" providerId="ADAL" clId="{AB800FD4-24FD-4EA9-BD9E-CC5DF1E2919C}" dt="2024-10-17T05:39:07.782" v="707"/>
        <pc:sldMkLst>
          <pc:docMk/>
          <pc:sldMk cId="150442914" sldId="299"/>
        </pc:sldMkLst>
        <pc:picChg chg="del">
          <ac:chgData name="Gnanasivam, Vasu" userId="7ee76319-5b4a-4917-b643-c5179a1948b6" providerId="ADAL" clId="{AB800FD4-24FD-4EA9-BD9E-CC5DF1E2919C}" dt="2024-10-17T05:33:56.895" v="678" actId="478"/>
          <ac:picMkLst>
            <pc:docMk/>
            <pc:sldMk cId="150442914" sldId="299"/>
            <ac:picMk id="3" creationId="{33FA8603-9808-07DF-A698-B53D59039520}"/>
          </ac:picMkLst>
        </pc:picChg>
        <pc:picChg chg="add mod">
          <ac:chgData name="Gnanasivam, Vasu" userId="7ee76319-5b4a-4917-b643-c5179a1948b6" providerId="ADAL" clId="{AB800FD4-24FD-4EA9-BD9E-CC5DF1E2919C}" dt="2024-10-17T05:35:59.829" v="688" actId="14100"/>
          <ac:picMkLst>
            <pc:docMk/>
            <pc:sldMk cId="150442914" sldId="299"/>
            <ac:picMk id="6" creationId="{A49D0A7D-528B-B7B0-E80D-102D878D79CA}"/>
          </ac:picMkLst>
        </pc:picChg>
        <pc:picChg chg="del">
          <ac:chgData name="Gnanasivam, Vasu" userId="7ee76319-5b4a-4917-b643-c5179a1948b6" providerId="ADAL" clId="{AB800FD4-24FD-4EA9-BD9E-CC5DF1E2919C}" dt="2024-10-17T05:33:57.898" v="679" actId="478"/>
          <ac:picMkLst>
            <pc:docMk/>
            <pc:sldMk cId="150442914" sldId="299"/>
            <ac:picMk id="8" creationId="{E26BB5E9-69C2-8DA0-E60B-A3149A1CF4BE}"/>
          </ac:picMkLst>
        </pc:picChg>
        <pc:picChg chg="add mod">
          <ac:chgData name="Gnanasivam, Vasu" userId="7ee76319-5b4a-4917-b643-c5179a1948b6" providerId="ADAL" clId="{AB800FD4-24FD-4EA9-BD9E-CC5DF1E2919C}" dt="2024-10-17T05:36:03.459" v="690" actId="14100"/>
          <ac:picMkLst>
            <pc:docMk/>
            <pc:sldMk cId="150442914" sldId="299"/>
            <ac:picMk id="9" creationId="{A5DCAC19-B26A-3AF5-E386-C2ECA67DC92C}"/>
          </ac:picMkLst>
        </pc:picChg>
        <pc:picChg chg="add mod">
          <ac:chgData name="Gnanasivam, Vasu" userId="7ee76319-5b4a-4917-b643-c5179a1948b6" providerId="ADAL" clId="{AB800FD4-24FD-4EA9-BD9E-CC5DF1E2919C}" dt="2024-10-17T05:36:31.032" v="697" actId="1076"/>
          <ac:picMkLst>
            <pc:docMk/>
            <pc:sldMk cId="150442914" sldId="299"/>
            <ac:picMk id="12" creationId="{FBF2B777-C0AF-5D11-0D00-26A7EC81B0F9}"/>
          </ac:picMkLst>
        </pc:picChg>
        <pc:picChg chg="add mod">
          <ac:chgData name="Gnanasivam, Vasu" userId="7ee76319-5b4a-4917-b643-c5179a1948b6" providerId="ADAL" clId="{AB800FD4-24FD-4EA9-BD9E-CC5DF1E2919C}" dt="2024-10-17T05:37:06.058" v="702" actId="1076"/>
          <ac:picMkLst>
            <pc:docMk/>
            <pc:sldMk cId="150442914" sldId="299"/>
            <ac:picMk id="14" creationId="{2760ABB0-BA27-F719-565B-99EBA6F51C87}"/>
          </ac:picMkLst>
        </pc:picChg>
      </pc:sldChg>
      <pc:sldChg chg="addSp delSp modSp add mod delAnim modAnim modNotesTx">
        <pc:chgData name="Gnanasivam, Vasu" userId="7ee76319-5b4a-4917-b643-c5179a1948b6" providerId="ADAL" clId="{AB800FD4-24FD-4EA9-BD9E-CC5DF1E2919C}" dt="2024-10-17T05:47:49.841" v="901" actId="313"/>
        <pc:sldMkLst>
          <pc:docMk/>
          <pc:sldMk cId="2735211505" sldId="300"/>
        </pc:sldMkLst>
        <pc:spChg chg="mod">
          <ac:chgData name="Gnanasivam, Vasu" userId="7ee76319-5b4a-4917-b643-c5179a1948b6" providerId="ADAL" clId="{AB800FD4-24FD-4EA9-BD9E-CC5DF1E2919C}" dt="2024-10-17T05:44:46.616" v="753" actId="20577"/>
          <ac:spMkLst>
            <pc:docMk/>
            <pc:sldMk cId="2735211505" sldId="300"/>
            <ac:spMk id="10" creationId="{4C6EC6F6-F346-241D-C2AD-CEA21AF2E091}"/>
          </ac:spMkLst>
        </pc:spChg>
        <pc:picChg chg="add mod">
          <ac:chgData name="Gnanasivam, Vasu" userId="7ee76319-5b4a-4917-b643-c5179a1948b6" providerId="ADAL" clId="{AB800FD4-24FD-4EA9-BD9E-CC5DF1E2919C}" dt="2024-10-17T05:45:33.181" v="761" actId="14100"/>
          <ac:picMkLst>
            <pc:docMk/>
            <pc:sldMk cId="2735211505" sldId="300"/>
            <ac:picMk id="3" creationId="{7E9840A7-4A17-3C56-94F8-510C07DD394B}"/>
          </ac:picMkLst>
        </pc:picChg>
        <pc:picChg chg="del">
          <ac:chgData name="Gnanasivam, Vasu" userId="7ee76319-5b4a-4917-b643-c5179a1948b6" providerId="ADAL" clId="{AB800FD4-24FD-4EA9-BD9E-CC5DF1E2919C}" dt="2024-10-17T05:44:10.088" v="731" actId="478"/>
          <ac:picMkLst>
            <pc:docMk/>
            <pc:sldMk cId="2735211505" sldId="300"/>
            <ac:picMk id="6" creationId="{A49D0A7D-528B-B7B0-E80D-102D878D79CA}"/>
          </ac:picMkLst>
        </pc:picChg>
        <pc:picChg chg="add mod">
          <ac:chgData name="Gnanasivam, Vasu" userId="7ee76319-5b4a-4917-b643-c5179a1948b6" providerId="ADAL" clId="{AB800FD4-24FD-4EA9-BD9E-CC5DF1E2919C}" dt="2024-10-17T05:45:34.607" v="762" actId="1076"/>
          <ac:picMkLst>
            <pc:docMk/>
            <pc:sldMk cId="2735211505" sldId="300"/>
            <ac:picMk id="8" creationId="{08A8EE81-2440-8F3B-C816-C86ACB1CD947}"/>
          </ac:picMkLst>
        </pc:picChg>
        <pc:picChg chg="del">
          <ac:chgData name="Gnanasivam, Vasu" userId="7ee76319-5b4a-4917-b643-c5179a1948b6" providerId="ADAL" clId="{AB800FD4-24FD-4EA9-BD9E-CC5DF1E2919C}" dt="2024-10-17T05:44:14.554" v="732" actId="478"/>
          <ac:picMkLst>
            <pc:docMk/>
            <pc:sldMk cId="2735211505" sldId="300"/>
            <ac:picMk id="9" creationId="{A5DCAC19-B26A-3AF5-E386-C2ECA67DC92C}"/>
          </ac:picMkLst>
        </pc:picChg>
        <pc:picChg chg="del">
          <ac:chgData name="Gnanasivam, Vasu" userId="7ee76319-5b4a-4917-b643-c5179a1948b6" providerId="ADAL" clId="{AB800FD4-24FD-4EA9-BD9E-CC5DF1E2919C}" dt="2024-10-17T05:44:16.808" v="733" actId="478"/>
          <ac:picMkLst>
            <pc:docMk/>
            <pc:sldMk cId="2735211505" sldId="300"/>
            <ac:picMk id="12" creationId="{FBF2B777-C0AF-5D11-0D00-26A7EC81B0F9}"/>
          </ac:picMkLst>
        </pc:picChg>
        <pc:picChg chg="del">
          <ac:chgData name="Gnanasivam, Vasu" userId="7ee76319-5b4a-4917-b643-c5179a1948b6" providerId="ADAL" clId="{AB800FD4-24FD-4EA9-BD9E-CC5DF1E2919C}" dt="2024-10-17T05:44:18.381" v="734" actId="478"/>
          <ac:picMkLst>
            <pc:docMk/>
            <pc:sldMk cId="2735211505" sldId="300"/>
            <ac:picMk id="14" creationId="{2760ABB0-BA27-F719-565B-99EBA6F51C87}"/>
          </ac:picMkLst>
        </pc:picChg>
      </pc:sldChg>
      <pc:sldChg chg="addSp delSp modSp add mod delAnim modAnim modNotesTx">
        <pc:chgData name="Gnanasivam, Vasu" userId="7ee76319-5b4a-4917-b643-c5179a1948b6" providerId="ADAL" clId="{AB800FD4-24FD-4EA9-BD9E-CC5DF1E2919C}" dt="2024-10-17T05:50:36.674" v="968"/>
        <pc:sldMkLst>
          <pc:docMk/>
          <pc:sldMk cId="3563267182" sldId="301"/>
        </pc:sldMkLst>
        <pc:spChg chg="mod">
          <ac:chgData name="Gnanasivam, Vasu" userId="7ee76319-5b4a-4917-b643-c5179a1948b6" providerId="ADAL" clId="{AB800FD4-24FD-4EA9-BD9E-CC5DF1E2919C}" dt="2024-10-17T05:46:30.074" v="806" actId="20577"/>
          <ac:spMkLst>
            <pc:docMk/>
            <pc:sldMk cId="3563267182" sldId="301"/>
            <ac:spMk id="10" creationId="{4C6EC6F6-F346-241D-C2AD-CEA21AF2E091}"/>
          </ac:spMkLst>
        </pc:spChg>
        <pc:picChg chg="del">
          <ac:chgData name="Gnanasivam, Vasu" userId="7ee76319-5b4a-4917-b643-c5179a1948b6" providerId="ADAL" clId="{AB800FD4-24FD-4EA9-BD9E-CC5DF1E2919C}" dt="2024-10-17T05:46:32.569" v="807" actId="478"/>
          <ac:picMkLst>
            <pc:docMk/>
            <pc:sldMk cId="3563267182" sldId="301"/>
            <ac:picMk id="3" creationId="{7E9840A7-4A17-3C56-94F8-510C07DD394B}"/>
          </ac:picMkLst>
        </pc:picChg>
        <pc:picChg chg="add mod">
          <ac:chgData name="Gnanasivam, Vasu" userId="7ee76319-5b4a-4917-b643-c5179a1948b6" providerId="ADAL" clId="{AB800FD4-24FD-4EA9-BD9E-CC5DF1E2919C}" dt="2024-10-17T05:46:36.899" v="810" actId="1076"/>
          <ac:picMkLst>
            <pc:docMk/>
            <pc:sldMk cId="3563267182" sldId="301"/>
            <ac:picMk id="6" creationId="{98D93D61-4411-695C-E9EC-2E90D26B41B2}"/>
          </ac:picMkLst>
        </pc:picChg>
        <pc:picChg chg="del">
          <ac:chgData name="Gnanasivam, Vasu" userId="7ee76319-5b4a-4917-b643-c5179a1948b6" providerId="ADAL" clId="{AB800FD4-24FD-4EA9-BD9E-CC5DF1E2919C}" dt="2024-10-17T05:46:33.400" v="808" actId="478"/>
          <ac:picMkLst>
            <pc:docMk/>
            <pc:sldMk cId="3563267182" sldId="301"/>
            <ac:picMk id="8" creationId="{08A8EE81-2440-8F3B-C816-C86ACB1CD947}"/>
          </ac:picMkLst>
        </pc:picChg>
        <pc:picChg chg="add mod">
          <ac:chgData name="Gnanasivam, Vasu" userId="7ee76319-5b4a-4917-b643-c5179a1948b6" providerId="ADAL" clId="{AB800FD4-24FD-4EA9-BD9E-CC5DF1E2919C}" dt="2024-10-17T05:48:29.401" v="904" actId="1076"/>
          <ac:picMkLst>
            <pc:docMk/>
            <pc:sldMk cId="3563267182" sldId="301"/>
            <ac:picMk id="9" creationId="{2DDC0033-89BE-7DC1-8B64-551C65E0D1FE}"/>
          </ac:picMkLst>
        </pc:picChg>
        <pc:picChg chg="add mod">
          <ac:chgData name="Gnanasivam, Vasu" userId="7ee76319-5b4a-4917-b643-c5179a1948b6" providerId="ADAL" clId="{AB800FD4-24FD-4EA9-BD9E-CC5DF1E2919C}" dt="2024-10-17T05:49:43.883" v="961" actId="1076"/>
          <ac:picMkLst>
            <pc:docMk/>
            <pc:sldMk cId="3563267182" sldId="301"/>
            <ac:picMk id="12" creationId="{837A0DE8-220E-D94F-CB14-B69238D116D8}"/>
          </ac:picMkLst>
        </pc:picChg>
        <pc:picChg chg="add mod">
          <ac:chgData name="Gnanasivam, Vasu" userId="7ee76319-5b4a-4917-b643-c5179a1948b6" providerId="ADAL" clId="{AB800FD4-24FD-4EA9-BD9E-CC5DF1E2919C}" dt="2024-10-17T05:50:30.164" v="967" actId="1076"/>
          <ac:picMkLst>
            <pc:docMk/>
            <pc:sldMk cId="3563267182" sldId="301"/>
            <ac:picMk id="14" creationId="{F450F9C5-DDC2-D622-6579-1B7D6BFA431C}"/>
          </ac:picMkLst>
        </pc:picChg>
      </pc:sldChg>
      <pc:sldChg chg="addSp delSp modSp add mod delAnim modNotesTx">
        <pc:chgData name="Gnanasivam, Vasu" userId="7ee76319-5b4a-4917-b643-c5179a1948b6" providerId="ADAL" clId="{AB800FD4-24FD-4EA9-BD9E-CC5DF1E2919C}" dt="2024-10-17T05:55:30.565" v="1147" actId="20577"/>
        <pc:sldMkLst>
          <pc:docMk/>
          <pc:sldMk cId="3587202215" sldId="302"/>
        </pc:sldMkLst>
        <pc:picChg chg="add mod">
          <ac:chgData name="Gnanasivam, Vasu" userId="7ee76319-5b4a-4917-b643-c5179a1948b6" providerId="ADAL" clId="{AB800FD4-24FD-4EA9-BD9E-CC5DF1E2919C}" dt="2024-10-17T05:51:06.180" v="975" actId="1076"/>
          <ac:picMkLst>
            <pc:docMk/>
            <pc:sldMk cId="3587202215" sldId="302"/>
            <ac:picMk id="3" creationId="{6EF6B362-0710-E6DE-C8A5-E9A9128D691A}"/>
          </ac:picMkLst>
        </pc:picChg>
        <pc:picChg chg="del">
          <ac:chgData name="Gnanasivam, Vasu" userId="7ee76319-5b4a-4917-b643-c5179a1948b6" providerId="ADAL" clId="{AB800FD4-24FD-4EA9-BD9E-CC5DF1E2919C}" dt="2024-10-17T05:50:50.839" v="970" actId="478"/>
          <ac:picMkLst>
            <pc:docMk/>
            <pc:sldMk cId="3587202215" sldId="302"/>
            <ac:picMk id="6" creationId="{98D93D61-4411-695C-E9EC-2E90D26B41B2}"/>
          </ac:picMkLst>
        </pc:picChg>
        <pc:picChg chg="del">
          <ac:chgData name="Gnanasivam, Vasu" userId="7ee76319-5b4a-4917-b643-c5179a1948b6" providerId="ADAL" clId="{AB800FD4-24FD-4EA9-BD9E-CC5DF1E2919C}" dt="2024-10-17T05:50:51.863" v="971" actId="478"/>
          <ac:picMkLst>
            <pc:docMk/>
            <pc:sldMk cId="3587202215" sldId="302"/>
            <ac:picMk id="9" creationId="{2DDC0033-89BE-7DC1-8B64-551C65E0D1FE}"/>
          </ac:picMkLst>
        </pc:picChg>
        <pc:picChg chg="del">
          <ac:chgData name="Gnanasivam, Vasu" userId="7ee76319-5b4a-4917-b643-c5179a1948b6" providerId="ADAL" clId="{AB800FD4-24FD-4EA9-BD9E-CC5DF1E2919C}" dt="2024-10-17T05:50:52.694" v="972" actId="478"/>
          <ac:picMkLst>
            <pc:docMk/>
            <pc:sldMk cId="3587202215" sldId="302"/>
            <ac:picMk id="12" creationId="{837A0DE8-220E-D94F-CB14-B69238D116D8}"/>
          </ac:picMkLst>
        </pc:picChg>
        <pc:picChg chg="del">
          <ac:chgData name="Gnanasivam, Vasu" userId="7ee76319-5b4a-4917-b643-c5179a1948b6" providerId="ADAL" clId="{AB800FD4-24FD-4EA9-BD9E-CC5DF1E2919C}" dt="2024-10-17T05:50:53.342" v="973" actId="478"/>
          <ac:picMkLst>
            <pc:docMk/>
            <pc:sldMk cId="3587202215" sldId="302"/>
            <ac:picMk id="14" creationId="{F450F9C5-DDC2-D622-6579-1B7D6BFA431C}"/>
          </ac:picMkLst>
        </pc:picChg>
      </pc:sldChg>
      <pc:sldChg chg="delSp modSp add mod ord delAnim">
        <pc:chgData name="Gnanasivam, Vasu" userId="7ee76319-5b4a-4917-b643-c5179a1948b6" providerId="ADAL" clId="{AB800FD4-24FD-4EA9-BD9E-CC5DF1E2919C}" dt="2024-10-17T05:59:45.117" v="1184" actId="20577"/>
        <pc:sldMkLst>
          <pc:docMk/>
          <pc:sldMk cId="900006563" sldId="303"/>
        </pc:sldMkLst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3" creationId="{7A1DA8B1-6729-9415-460C-3BF85E054CF4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6" creationId="{A2D75E2B-2302-4333-9751-0443CB5A0DBD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7" creationId="{60D8EBA8-246B-9CF9-04E3-68A254B5AB6F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8" creationId="{64096DEC-B455-E962-08A1-118044F5ADA7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9" creationId="{72389FA8-1AF0-B481-5329-B3ABB271F81D}"/>
          </ac:spMkLst>
        </pc:spChg>
        <pc:spChg chg="mod">
          <ac:chgData name="Gnanasivam, Vasu" userId="7ee76319-5b4a-4917-b643-c5179a1948b6" providerId="ADAL" clId="{AB800FD4-24FD-4EA9-BD9E-CC5DF1E2919C}" dt="2024-10-17T05:59:45.117" v="1184" actId="20577"/>
          <ac:spMkLst>
            <pc:docMk/>
            <pc:sldMk cId="900006563" sldId="303"/>
            <ac:spMk id="10" creationId="{4C6EC6F6-F346-241D-C2AD-CEA21AF2E091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11" creationId="{38F901F2-B0B7-F602-D194-08BAE5385C29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12" creationId="{292D2132-B95A-DA8C-469E-CD70F603CE72}"/>
          </ac:spMkLst>
        </pc:spChg>
        <pc:spChg chg="del">
          <ac:chgData name="Gnanasivam, Vasu" userId="7ee76319-5b4a-4917-b643-c5179a1948b6" providerId="ADAL" clId="{AB800FD4-24FD-4EA9-BD9E-CC5DF1E2919C}" dt="2024-10-17T05:58:37.695" v="1154" actId="478"/>
          <ac:spMkLst>
            <pc:docMk/>
            <pc:sldMk cId="900006563" sldId="303"/>
            <ac:spMk id="16" creationId="{A278088A-1195-0821-B4FF-245D942CF8A6}"/>
          </ac:spMkLst>
        </pc:spChg>
        <pc:graphicFrameChg chg="mod">
          <ac:chgData name="Gnanasivam, Vasu" userId="7ee76319-5b4a-4917-b643-c5179a1948b6" providerId="ADAL" clId="{AB800FD4-24FD-4EA9-BD9E-CC5DF1E2919C}" dt="2024-10-17T05:58:28.587" v="1153"/>
          <ac:graphicFrameMkLst>
            <pc:docMk/>
            <pc:sldMk cId="900006563" sldId="303"/>
            <ac:graphicFrameMk id="14" creationId="{B7C287C2-FD80-40E0-BEEE-ABC91A81663B}"/>
          </ac:graphicFrameMkLst>
        </pc:graphicFrameChg>
      </pc:sldChg>
      <pc:sldChg chg="addSp delSp modSp add mod ord delAnim modAnim modNotesTx">
        <pc:chgData name="Gnanasivam, Vasu" userId="7ee76319-5b4a-4917-b643-c5179a1948b6" providerId="ADAL" clId="{AB800FD4-24FD-4EA9-BD9E-CC5DF1E2919C}" dt="2024-10-17T06:07:07.814" v="1390" actId="313"/>
        <pc:sldMkLst>
          <pc:docMk/>
          <pc:sldMk cId="3885186379" sldId="304"/>
        </pc:sldMkLst>
        <pc:spChg chg="mod">
          <ac:chgData name="Gnanasivam, Vasu" userId="7ee76319-5b4a-4917-b643-c5179a1948b6" providerId="ADAL" clId="{AB800FD4-24FD-4EA9-BD9E-CC5DF1E2919C}" dt="2024-10-17T06:02:32.598" v="1205"/>
          <ac:spMkLst>
            <pc:docMk/>
            <pc:sldMk cId="3885186379" sldId="304"/>
            <ac:spMk id="10" creationId="{4C6EC6F6-F346-241D-C2AD-CEA21AF2E091}"/>
          </ac:spMkLst>
        </pc:spChg>
        <pc:graphicFrameChg chg="mod">
          <ac:chgData name="Gnanasivam, Vasu" userId="7ee76319-5b4a-4917-b643-c5179a1948b6" providerId="ADAL" clId="{AB800FD4-24FD-4EA9-BD9E-CC5DF1E2919C}" dt="2024-10-17T06:04:46.902" v="1209" actId="14100"/>
          <ac:graphicFrameMkLst>
            <pc:docMk/>
            <pc:sldMk cId="3885186379" sldId="304"/>
            <ac:graphicFrameMk id="14" creationId="{B7C287C2-FD80-40E0-BEEE-ABC91A81663B}"/>
          </ac:graphicFrameMkLst>
        </pc:graphicFrameChg>
        <pc:picChg chg="add mod">
          <ac:chgData name="Gnanasivam, Vasu" userId="7ee76319-5b4a-4917-b643-c5179a1948b6" providerId="ADAL" clId="{AB800FD4-24FD-4EA9-BD9E-CC5DF1E2919C}" dt="2024-10-17T06:01:36.648" v="1201" actId="1076"/>
          <ac:picMkLst>
            <pc:docMk/>
            <pc:sldMk cId="3885186379" sldId="304"/>
            <ac:picMk id="3" creationId="{43796642-5EF8-6CAD-1DBC-96A8D5DAE9AD}"/>
          </ac:picMkLst>
        </pc:picChg>
        <pc:picChg chg="del">
          <ac:chgData name="Gnanasivam, Vasu" userId="7ee76319-5b4a-4917-b643-c5179a1948b6" providerId="ADAL" clId="{AB800FD4-24FD-4EA9-BD9E-CC5DF1E2919C}" dt="2024-10-17T06:00:26.231" v="1189" actId="478"/>
          <ac:picMkLst>
            <pc:docMk/>
            <pc:sldMk cId="3885186379" sldId="304"/>
            <ac:picMk id="13" creationId="{A85E42CD-61B0-AD65-24EE-91E871B5C423}"/>
          </ac:picMkLst>
        </pc:picChg>
      </pc:sldChg>
      <pc:sldChg chg="addSp delSp modSp add mod delAnim modNotesTx">
        <pc:chgData name="Gnanasivam, Vasu" userId="7ee76319-5b4a-4917-b643-c5179a1948b6" providerId="ADAL" clId="{AB800FD4-24FD-4EA9-BD9E-CC5DF1E2919C}" dt="2024-10-17T06:07:24.802" v="1393" actId="1076"/>
        <pc:sldMkLst>
          <pc:docMk/>
          <pc:sldMk cId="3344064938" sldId="305"/>
        </pc:sldMkLst>
        <pc:spChg chg="mod">
          <ac:chgData name="Gnanasivam, Vasu" userId="7ee76319-5b4a-4917-b643-c5179a1948b6" providerId="ADAL" clId="{AB800FD4-24FD-4EA9-BD9E-CC5DF1E2919C}" dt="2024-10-17T06:06:06.825" v="1253" actId="20577"/>
          <ac:spMkLst>
            <pc:docMk/>
            <pc:sldMk cId="3344064938" sldId="305"/>
            <ac:spMk id="10" creationId="{4C6EC6F6-F346-241D-C2AD-CEA21AF2E091}"/>
          </ac:spMkLst>
        </pc:spChg>
        <pc:graphicFrameChg chg="mod">
          <ac:chgData name="Gnanasivam, Vasu" userId="7ee76319-5b4a-4917-b643-c5179a1948b6" providerId="ADAL" clId="{AB800FD4-24FD-4EA9-BD9E-CC5DF1E2919C}" dt="2024-10-17T06:05:31.369" v="1211"/>
          <ac:graphicFrameMkLst>
            <pc:docMk/>
            <pc:sldMk cId="3344064938" sldId="305"/>
            <ac:graphicFrameMk id="14" creationId="{B7C287C2-FD80-40E0-BEEE-ABC91A81663B}"/>
          </ac:graphicFrameMkLst>
        </pc:graphicFrameChg>
        <pc:picChg chg="del">
          <ac:chgData name="Gnanasivam, Vasu" userId="7ee76319-5b4a-4917-b643-c5179a1948b6" providerId="ADAL" clId="{AB800FD4-24FD-4EA9-BD9E-CC5DF1E2919C}" dt="2024-10-17T06:05:32.386" v="1212" actId="478"/>
          <ac:picMkLst>
            <pc:docMk/>
            <pc:sldMk cId="3344064938" sldId="305"/>
            <ac:picMk id="3" creationId="{43796642-5EF8-6CAD-1DBC-96A8D5DAE9AD}"/>
          </ac:picMkLst>
        </pc:picChg>
        <pc:picChg chg="add mod">
          <ac:chgData name="Gnanasivam, Vasu" userId="7ee76319-5b4a-4917-b643-c5179a1948b6" providerId="ADAL" clId="{AB800FD4-24FD-4EA9-BD9E-CC5DF1E2919C}" dt="2024-10-17T06:07:24.802" v="1393" actId="1076"/>
          <ac:picMkLst>
            <pc:docMk/>
            <pc:sldMk cId="3344064938" sldId="305"/>
            <ac:picMk id="6" creationId="{DCEEF414-07AE-DBED-50A7-982EADA53FAA}"/>
          </ac:picMkLst>
        </pc:picChg>
      </pc:sldChg>
      <pc:sldChg chg="addSp delSp modSp add mod">
        <pc:chgData name="Gnanasivam, Vasu" userId="7ee76319-5b4a-4917-b643-c5179a1948b6" providerId="ADAL" clId="{AB800FD4-24FD-4EA9-BD9E-CC5DF1E2919C}" dt="2024-10-17T06:11:17.110" v="1442" actId="1076"/>
        <pc:sldMkLst>
          <pc:docMk/>
          <pc:sldMk cId="3910088041" sldId="306"/>
        </pc:sldMkLst>
        <pc:spChg chg="mod">
          <ac:chgData name="Gnanasivam, Vasu" userId="7ee76319-5b4a-4917-b643-c5179a1948b6" providerId="ADAL" clId="{AB800FD4-24FD-4EA9-BD9E-CC5DF1E2919C}" dt="2024-10-17T06:11:10.681" v="1439" actId="20577"/>
          <ac:spMkLst>
            <pc:docMk/>
            <pc:sldMk cId="3910088041" sldId="306"/>
            <ac:spMk id="10" creationId="{4C6EC6F6-F346-241D-C2AD-CEA21AF2E091}"/>
          </ac:spMkLst>
        </pc:spChg>
        <pc:picChg chg="add mod">
          <ac:chgData name="Gnanasivam, Vasu" userId="7ee76319-5b4a-4917-b643-c5179a1948b6" providerId="ADAL" clId="{AB800FD4-24FD-4EA9-BD9E-CC5DF1E2919C}" dt="2024-10-17T06:11:17.110" v="1442" actId="1076"/>
          <ac:picMkLst>
            <pc:docMk/>
            <pc:sldMk cId="3910088041" sldId="306"/>
            <ac:picMk id="3" creationId="{05D9F201-B346-613D-674E-5D78DE61CA3B}"/>
          </ac:picMkLst>
        </pc:picChg>
        <pc:picChg chg="del">
          <ac:chgData name="Gnanasivam, Vasu" userId="7ee76319-5b4a-4917-b643-c5179a1948b6" providerId="ADAL" clId="{AB800FD4-24FD-4EA9-BD9E-CC5DF1E2919C}" dt="2024-10-17T06:11:13.228" v="1440" actId="478"/>
          <ac:picMkLst>
            <pc:docMk/>
            <pc:sldMk cId="3910088041" sldId="306"/>
            <ac:picMk id="6" creationId="{DCEEF414-07AE-DBED-50A7-982EADA53FAA}"/>
          </ac:picMkLst>
        </pc:picChg>
      </pc:sldChg>
      <pc:sldChg chg="addSp delSp modSp add mod">
        <pc:chgData name="Gnanasivam, Vasu" userId="7ee76319-5b4a-4917-b643-c5179a1948b6" providerId="ADAL" clId="{AB800FD4-24FD-4EA9-BD9E-CC5DF1E2919C}" dt="2024-10-17T06:13:43.006" v="1496" actId="1076"/>
        <pc:sldMkLst>
          <pc:docMk/>
          <pc:sldMk cId="448031086" sldId="307"/>
        </pc:sldMkLst>
        <pc:spChg chg="mod">
          <ac:chgData name="Gnanasivam, Vasu" userId="7ee76319-5b4a-4917-b643-c5179a1948b6" providerId="ADAL" clId="{AB800FD4-24FD-4EA9-BD9E-CC5DF1E2919C}" dt="2024-10-17T06:13:37.428" v="1495" actId="20577"/>
          <ac:spMkLst>
            <pc:docMk/>
            <pc:sldMk cId="448031086" sldId="307"/>
            <ac:spMk id="10" creationId="{4C6EC6F6-F346-241D-C2AD-CEA21AF2E091}"/>
          </ac:spMkLst>
        </pc:spChg>
        <pc:picChg chg="del">
          <ac:chgData name="Gnanasivam, Vasu" userId="7ee76319-5b4a-4917-b643-c5179a1948b6" providerId="ADAL" clId="{AB800FD4-24FD-4EA9-BD9E-CC5DF1E2919C}" dt="2024-10-17T06:13:11.073" v="1444" actId="478"/>
          <ac:picMkLst>
            <pc:docMk/>
            <pc:sldMk cId="448031086" sldId="307"/>
            <ac:picMk id="3" creationId="{05D9F201-B346-613D-674E-5D78DE61CA3B}"/>
          </ac:picMkLst>
        </pc:picChg>
        <pc:picChg chg="add mod">
          <ac:chgData name="Gnanasivam, Vasu" userId="7ee76319-5b4a-4917-b643-c5179a1948b6" providerId="ADAL" clId="{AB800FD4-24FD-4EA9-BD9E-CC5DF1E2919C}" dt="2024-10-17T06:13:43.006" v="1496" actId="1076"/>
          <ac:picMkLst>
            <pc:docMk/>
            <pc:sldMk cId="448031086" sldId="307"/>
            <ac:picMk id="6" creationId="{6268EAC4-86F0-21CB-93F9-233C559B8D68}"/>
          </ac:picMkLst>
        </pc:picChg>
      </pc:sldChg>
      <pc:sldChg chg="addSp delSp modSp add mod">
        <pc:chgData name="Gnanasivam, Vasu" userId="7ee76319-5b4a-4917-b643-c5179a1948b6" providerId="ADAL" clId="{AB800FD4-24FD-4EA9-BD9E-CC5DF1E2919C}" dt="2024-10-17T06:14:54.177" v="1505" actId="478"/>
        <pc:sldMkLst>
          <pc:docMk/>
          <pc:sldMk cId="92892991" sldId="308"/>
        </pc:sldMkLst>
        <pc:spChg chg="add del mod">
          <ac:chgData name="Gnanasivam, Vasu" userId="7ee76319-5b4a-4917-b643-c5179a1948b6" providerId="ADAL" clId="{AB800FD4-24FD-4EA9-BD9E-CC5DF1E2919C}" dt="2024-10-17T06:14:54.177" v="1505" actId="478"/>
          <ac:spMkLst>
            <pc:docMk/>
            <pc:sldMk cId="92892991" sldId="308"/>
            <ac:spMk id="8" creationId="{36B57C1E-F21D-0080-1800-305DBD97869C}"/>
          </ac:spMkLst>
        </pc:spChg>
        <pc:graphicFrameChg chg="del">
          <ac:chgData name="Gnanasivam, Vasu" userId="7ee76319-5b4a-4917-b643-c5179a1948b6" providerId="ADAL" clId="{AB800FD4-24FD-4EA9-BD9E-CC5DF1E2919C}" dt="2024-10-17T06:14:49.340" v="1503" actId="478"/>
          <ac:graphicFrameMkLst>
            <pc:docMk/>
            <pc:sldMk cId="92892991" sldId="308"/>
            <ac:graphicFrameMk id="14" creationId="{B7C287C2-FD80-40E0-BEEE-ABC91A81663B}"/>
          </ac:graphicFrameMkLst>
        </pc:graphicFrameChg>
        <pc:picChg chg="add mod">
          <ac:chgData name="Gnanasivam, Vasu" userId="7ee76319-5b4a-4917-b643-c5179a1948b6" providerId="ADAL" clId="{AB800FD4-24FD-4EA9-BD9E-CC5DF1E2919C}" dt="2024-10-17T06:14:45.445" v="1502" actId="1076"/>
          <ac:picMkLst>
            <pc:docMk/>
            <pc:sldMk cId="92892991" sldId="308"/>
            <ac:picMk id="3" creationId="{0A642D25-BBB7-AD81-5474-461E6CC4DCEE}"/>
          </ac:picMkLst>
        </pc:picChg>
        <pc:picChg chg="del">
          <ac:chgData name="Gnanasivam, Vasu" userId="7ee76319-5b4a-4917-b643-c5179a1948b6" providerId="ADAL" clId="{AB800FD4-24FD-4EA9-BD9E-CC5DF1E2919C}" dt="2024-10-17T06:14:35.948" v="1498" actId="478"/>
          <ac:picMkLst>
            <pc:docMk/>
            <pc:sldMk cId="92892991" sldId="308"/>
            <ac:picMk id="6" creationId="{6268EAC4-86F0-21CB-93F9-233C559B8D68}"/>
          </ac:picMkLst>
        </pc:picChg>
      </pc:sldChg>
      <pc:sldChg chg="addSp delSp modSp add mod modAnim">
        <pc:chgData name="Gnanasivam, Vasu" userId="7ee76319-5b4a-4917-b643-c5179a1948b6" providerId="ADAL" clId="{AB800FD4-24FD-4EA9-BD9E-CC5DF1E2919C}" dt="2024-10-17T06:17:52.722" v="1551"/>
        <pc:sldMkLst>
          <pc:docMk/>
          <pc:sldMk cId="2183299167" sldId="309"/>
        </pc:sldMkLst>
        <pc:spChg chg="add mod">
          <ac:chgData name="Gnanasivam, Vasu" userId="7ee76319-5b4a-4917-b643-c5179a1948b6" providerId="ADAL" clId="{AB800FD4-24FD-4EA9-BD9E-CC5DF1E2919C}" dt="2024-10-17T06:17:41.895" v="1549" actId="1076"/>
          <ac:spMkLst>
            <pc:docMk/>
            <pc:sldMk cId="2183299167" sldId="309"/>
            <ac:spMk id="6" creationId="{BA38877B-4F42-A40B-236D-303373F3FEC6}"/>
          </ac:spMkLst>
        </pc:spChg>
        <pc:spChg chg="mod">
          <ac:chgData name="Gnanasivam, Vasu" userId="7ee76319-5b4a-4917-b643-c5179a1948b6" providerId="ADAL" clId="{AB800FD4-24FD-4EA9-BD9E-CC5DF1E2919C}" dt="2024-10-17T06:16:10.672" v="1532" actId="20577"/>
          <ac:spMkLst>
            <pc:docMk/>
            <pc:sldMk cId="2183299167" sldId="309"/>
            <ac:spMk id="10" creationId="{4C6EC6F6-F346-241D-C2AD-CEA21AF2E091}"/>
          </ac:spMkLst>
        </pc:spChg>
        <pc:picChg chg="del">
          <ac:chgData name="Gnanasivam, Vasu" userId="7ee76319-5b4a-4917-b643-c5179a1948b6" providerId="ADAL" clId="{AB800FD4-24FD-4EA9-BD9E-CC5DF1E2919C}" dt="2024-10-17T06:16:13.008" v="1533" actId="478"/>
          <ac:picMkLst>
            <pc:docMk/>
            <pc:sldMk cId="2183299167" sldId="309"/>
            <ac:picMk id="3" creationId="{0A642D25-BBB7-AD81-5474-461E6CC4DCEE}"/>
          </ac:picMkLst>
        </pc:picChg>
        <pc:picChg chg="add mod">
          <ac:chgData name="Gnanasivam, Vasu" userId="7ee76319-5b4a-4917-b643-c5179a1948b6" providerId="ADAL" clId="{AB800FD4-24FD-4EA9-BD9E-CC5DF1E2919C}" dt="2024-10-17T06:17:36.043" v="1548" actId="1076"/>
          <ac:picMkLst>
            <pc:docMk/>
            <pc:sldMk cId="2183299167" sldId="309"/>
            <ac:picMk id="8" creationId="{212FE924-FA6F-A571-88A2-13CADC984C2D}"/>
          </ac:picMkLst>
        </pc:picChg>
      </pc:sldChg>
      <pc:sldChg chg="addSp delSp modSp add mod delAnim">
        <pc:chgData name="Gnanasivam, Vasu" userId="7ee76319-5b4a-4917-b643-c5179a1948b6" providerId="ADAL" clId="{AB800FD4-24FD-4EA9-BD9E-CC5DF1E2919C}" dt="2024-10-17T06:20:43.310" v="1600" actId="313"/>
        <pc:sldMkLst>
          <pc:docMk/>
          <pc:sldMk cId="326551083" sldId="310"/>
        </pc:sldMkLst>
        <pc:spChg chg="del mod">
          <ac:chgData name="Gnanasivam, Vasu" userId="7ee76319-5b4a-4917-b643-c5179a1948b6" providerId="ADAL" clId="{AB800FD4-24FD-4EA9-BD9E-CC5DF1E2919C}" dt="2024-10-17T06:19:55.417" v="1592" actId="478"/>
          <ac:spMkLst>
            <pc:docMk/>
            <pc:sldMk cId="326551083" sldId="310"/>
            <ac:spMk id="6" creationId="{BA38877B-4F42-A40B-236D-303373F3FEC6}"/>
          </ac:spMkLst>
        </pc:spChg>
        <pc:spChg chg="mod">
          <ac:chgData name="Gnanasivam, Vasu" userId="7ee76319-5b4a-4917-b643-c5179a1948b6" providerId="ADAL" clId="{AB800FD4-24FD-4EA9-BD9E-CC5DF1E2919C}" dt="2024-10-17T06:20:43.310" v="1600" actId="313"/>
          <ac:spMkLst>
            <pc:docMk/>
            <pc:sldMk cId="326551083" sldId="310"/>
            <ac:spMk id="10" creationId="{4C6EC6F6-F346-241D-C2AD-CEA21AF2E091}"/>
          </ac:spMkLst>
        </pc:spChg>
        <pc:picChg chg="add mod">
          <ac:chgData name="Gnanasivam, Vasu" userId="7ee76319-5b4a-4917-b643-c5179a1948b6" providerId="ADAL" clId="{AB800FD4-24FD-4EA9-BD9E-CC5DF1E2919C}" dt="2024-10-17T06:20:12.645" v="1599" actId="1076"/>
          <ac:picMkLst>
            <pc:docMk/>
            <pc:sldMk cId="326551083" sldId="310"/>
            <ac:picMk id="3" creationId="{4C2A0380-FD0F-26B5-85EA-9382C13FF7A1}"/>
          </ac:picMkLst>
        </pc:picChg>
        <pc:picChg chg="del">
          <ac:chgData name="Gnanasivam, Vasu" userId="7ee76319-5b4a-4917-b643-c5179a1948b6" providerId="ADAL" clId="{AB800FD4-24FD-4EA9-BD9E-CC5DF1E2919C}" dt="2024-10-17T06:19:56.969" v="1593" actId="478"/>
          <ac:picMkLst>
            <pc:docMk/>
            <pc:sldMk cId="326551083" sldId="310"/>
            <ac:picMk id="8" creationId="{212FE924-FA6F-A571-88A2-13CADC984C2D}"/>
          </ac:picMkLst>
        </pc:picChg>
      </pc:sldChg>
      <pc:sldChg chg="addSp delSp modSp add mod">
        <pc:chgData name="Gnanasivam, Vasu" userId="7ee76319-5b4a-4917-b643-c5179a1948b6" providerId="ADAL" clId="{AB800FD4-24FD-4EA9-BD9E-CC5DF1E2919C}" dt="2024-10-17T06:22:14.337" v="1648" actId="1076"/>
        <pc:sldMkLst>
          <pc:docMk/>
          <pc:sldMk cId="3557787297" sldId="311"/>
        </pc:sldMkLst>
        <pc:spChg chg="mod">
          <ac:chgData name="Gnanasivam, Vasu" userId="7ee76319-5b4a-4917-b643-c5179a1948b6" providerId="ADAL" clId="{AB800FD4-24FD-4EA9-BD9E-CC5DF1E2919C}" dt="2024-10-17T06:22:05.478" v="1644" actId="14100"/>
          <ac:spMkLst>
            <pc:docMk/>
            <pc:sldMk cId="3557787297" sldId="311"/>
            <ac:spMk id="10" creationId="{4C6EC6F6-F346-241D-C2AD-CEA21AF2E091}"/>
          </ac:spMkLst>
        </pc:spChg>
        <pc:picChg chg="del">
          <ac:chgData name="Gnanasivam, Vasu" userId="7ee76319-5b4a-4917-b643-c5179a1948b6" providerId="ADAL" clId="{AB800FD4-24FD-4EA9-BD9E-CC5DF1E2919C}" dt="2024-10-17T06:22:07.222" v="1645" actId="478"/>
          <ac:picMkLst>
            <pc:docMk/>
            <pc:sldMk cId="3557787297" sldId="311"/>
            <ac:picMk id="3" creationId="{4C2A0380-FD0F-26B5-85EA-9382C13FF7A1}"/>
          </ac:picMkLst>
        </pc:picChg>
        <pc:picChg chg="add mod">
          <ac:chgData name="Gnanasivam, Vasu" userId="7ee76319-5b4a-4917-b643-c5179a1948b6" providerId="ADAL" clId="{AB800FD4-24FD-4EA9-BD9E-CC5DF1E2919C}" dt="2024-10-17T06:22:14.337" v="1648" actId="1076"/>
          <ac:picMkLst>
            <pc:docMk/>
            <pc:sldMk cId="3557787297" sldId="311"/>
            <ac:picMk id="6" creationId="{55372DCB-3D4A-12F3-3F95-B25B55E94EFC}"/>
          </ac:picMkLst>
        </pc:picChg>
      </pc:sldChg>
      <pc:sldChg chg="addSp delSp modSp add mod">
        <pc:chgData name="Gnanasivam, Vasu" userId="7ee76319-5b4a-4917-b643-c5179a1948b6" providerId="ADAL" clId="{AB800FD4-24FD-4EA9-BD9E-CC5DF1E2919C}" dt="2024-10-17T06:23:11.956" v="1691" actId="14100"/>
        <pc:sldMkLst>
          <pc:docMk/>
          <pc:sldMk cId="1512785978" sldId="312"/>
        </pc:sldMkLst>
        <pc:spChg chg="mod">
          <ac:chgData name="Gnanasivam, Vasu" userId="7ee76319-5b4a-4917-b643-c5179a1948b6" providerId="ADAL" clId="{AB800FD4-24FD-4EA9-BD9E-CC5DF1E2919C}" dt="2024-10-17T06:22:53.254" v="1687" actId="20577"/>
          <ac:spMkLst>
            <pc:docMk/>
            <pc:sldMk cId="1512785978" sldId="312"/>
            <ac:spMk id="10" creationId="{4C6EC6F6-F346-241D-C2AD-CEA21AF2E091}"/>
          </ac:spMkLst>
        </pc:spChg>
        <pc:picChg chg="add mod">
          <ac:chgData name="Gnanasivam, Vasu" userId="7ee76319-5b4a-4917-b643-c5179a1948b6" providerId="ADAL" clId="{AB800FD4-24FD-4EA9-BD9E-CC5DF1E2919C}" dt="2024-10-17T06:23:11.956" v="1691" actId="14100"/>
          <ac:picMkLst>
            <pc:docMk/>
            <pc:sldMk cId="1512785978" sldId="312"/>
            <ac:picMk id="3" creationId="{C0FA3D76-B814-72EE-44FA-D35CF07D78FA}"/>
          </ac:picMkLst>
        </pc:picChg>
        <pc:picChg chg="del">
          <ac:chgData name="Gnanasivam, Vasu" userId="7ee76319-5b4a-4917-b643-c5179a1948b6" providerId="ADAL" clId="{AB800FD4-24FD-4EA9-BD9E-CC5DF1E2919C}" dt="2024-10-17T06:22:50.454" v="1686" actId="478"/>
          <ac:picMkLst>
            <pc:docMk/>
            <pc:sldMk cId="1512785978" sldId="312"/>
            <ac:picMk id="6" creationId="{55372DCB-3D4A-12F3-3F95-B25B55E94EFC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38477584"/>
        <c:axId val="1238481520"/>
      </c:barChart>
      <c:catAx>
        <c:axId val="1238477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81520"/>
        <c:crosses val="autoZero"/>
        <c:auto val="1"/>
        <c:lblAlgn val="ctr"/>
        <c:lblOffset val="100"/>
        <c:noMultiLvlLbl val="0"/>
      </c:catAx>
      <c:valAx>
        <c:axId val="123848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47758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FD735525-23B9-5C24-785B-692E3CE849F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-1622425"/>
          <a:ext cx="10890250" cy="4156075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id="{28673A11-B929-2346-63C2-B286072D948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587375" y="-1622424"/>
          <a:ext cx="5734403" cy="4728500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0.95761</cdr:x>
      <cdr:y>0.22915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id="{FEF65C74-8FA8-A31E-FC0B-8B375ED65B8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10428571" cy="95238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0.17949</cdr:x>
      <cdr:y>0.33142</cdr:y>
    </cdr:from>
    <cdr:to>
      <cdr:x>0.68968</cdr:x>
      <cdr:y>0.92415</cdr:y>
    </cdr:to>
    <cdr:pic>
      <cdr:nvPicPr>
        <cdr:cNvPr id="4" name="chart">
          <a:extLst xmlns:a="http://schemas.openxmlformats.org/drawingml/2006/main">
            <a:ext uri="{FF2B5EF4-FFF2-40B4-BE49-F238E27FC236}">
              <a16:creationId xmlns:a16="http://schemas.microsoft.com/office/drawing/2014/main" id="{E69ADB96-6B93-BCEB-36A7-9DD28FD1F49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954657" y="1377387"/>
          <a:ext cx="5556126" cy="2463439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44C6F6ED-59EF-2B14-9DBB-4D8AD11BBEB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587375" y="-1622423"/>
          <a:ext cx="9100635" cy="3030599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7E3961-5613-64C6-63C3-6085D0CDAE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6D1F08-FF42-95F6-3130-AE63E5604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26A2A-0A96-0647-84E5-C82F2EFD9474}" type="datetimeFigureOut">
              <a:rPr lang="en-US" smtClean="0"/>
              <a:t>10/14/2024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D5B35B-A046-EC3C-A80E-3D9D12C149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02DDE3-703C-8B4C-9506-EC0A39AACD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DC1D1-B6C2-C644-8BF1-C34DBFFE1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479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A894A48D-3417-BE20-3062-A366096904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" name="Slide Image Placeholder 8">
            <a:extLst>
              <a:ext uri="{FF2B5EF4-FFF2-40B4-BE49-F238E27FC236}">
                <a16:creationId xmlns:a16="http://schemas.microsoft.com/office/drawing/2014/main" id="{AC9ED954-709D-51DC-3EA0-0E06FE1D7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F57F2FB-2942-7663-E6DB-E3A976549D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ED31FE42-8AA6-DC9C-5EE7-8737143C1D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8D246-FB21-4ACB-9068-6447CC7872F8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12" name="Notes Placeholder 11">
            <a:extLst>
              <a:ext uri="{FF2B5EF4-FFF2-40B4-BE49-F238E27FC236}">
                <a16:creationId xmlns:a16="http://schemas.microsoft.com/office/drawing/2014/main" id="{5F659C92-43C4-05C5-9170-5CF256AF9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4923A81-0599-8ECF-BDF0-A4898D4682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F3159-94EB-4F6B-8273-09F1A6B0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6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712883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LDC is the primary executable file and set_mode.sh will help install the LDC</a:t>
            </a:r>
          </a:p>
          <a:p>
            <a:r>
              <a:rPr lang="en-US" dirty="0"/>
              <a:t>The “conf” folder has the </a:t>
            </a:r>
            <a:r>
              <a:rPr lang="en-US" dirty="0" err="1"/>
              <a:t>LDC.properties</a:t>
            </a:r>
            <a:r>
              <a:rPr lang="en-US" dirty="0"/>
              <a:t> for configuration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10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776875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This similar to setting the ODBC connection, the important information is the “Hostname”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11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017213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Select “SAP Universe or </a:t>
            </a:r>
            <a:r>
              <a:rPr lang="en-US" dirty="0" err="1"/>
              <a:t>Webi</a:t>
            </a:r>
            <a:r>
              <a:rPr lang="en-US" dirty="0"/>
              <a:t> Document”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12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680021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By using LDC, we are able to successfully connect to Business Objects as a Data source for SAC. We can complement / supplement both BI tools. It is best of both world.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13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220405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14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99336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15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64955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After the GCP migration the shared folders are not feasible therefore we have come up with an idea of using MS OneDrive / SharePoint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16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588968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17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597758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18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31343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19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324842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914374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20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7386877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21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362671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22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6691047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23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1345410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24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8805789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25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8890564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26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077670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Besides BOBJ Administrator, I play Business Analyst role help creating reports/ dashboards, ETL developer creating workflows to load data into Datawarehouse, Universe creator, Database administrator etc. </a:t>
            </a:r>
          </a:p>
          <a:p>
            <a:r>
              <a:rPr lang="en-US" dirty="0"/>
              <a:t>I have been attending BOBJ user group meeting in Pittsburgh since 2010 so I know Tammy more than a decade now.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3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35818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SAP Ariba transition to GCP, our Data center (used to be in Pittsburgh) located in Sterling, Virginia is going to go away by end of this year. SAC is a cloud based BI tool that has more capabilities like Planning, Predictive analytics, gen AI, Data Sphere etc.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4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961386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5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64007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https://www.youtube.com/watch?v=acTruobWUUg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smtClean="0"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80906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BYOD </a:t>
            </a:r>
          </a:p>
          <a:p>
            <a:r>
              <a:rPr lang="en-US" dirty="0"/>
              <a:t>Behind the firewall</a:t>
            </a:r>
          </a:p>
          <a:p>
            <a:r>
              <a:rPr lang="en-US" dirty="0"/>
              <a:t>Customer Data </a:t>
            </a:r>
          </a:p>
          <a:p>
            <a:r>
              <a:rPr lang="en-US" dirty="0"/>
              <a:t>Contractual agreement </a:t>
            </a:r>
          </a:p>
          <a:p>
            <a:r>
              <a:rPr lang="en-US" dirty="0"/>
              <a:t>Can’t break the law</a:t>
            </a:r>
          </a:p>
          <a:p>
            <a:endParaRPr lang="en-US" dirty="0"/>
          </a:p>
          <a:p>
            <a:r>
              <a:rPr lang="en-US" dirty="0"/>
              <a:t>CORS (Cross Origin Resource Sharing)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7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0834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It is free of cost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8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678388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LDC is the primary executable file and set_mode.sh will help install the LDC</a:t>
            </a:r>
          </a:p>
          <a:p>
            <a:r>
              <a:rPr lang="en-US" dirty="0"/>
              <a:t>The “conf” folder has the </a:t>
            </a:r>
            <a:r>
              <a:rPr lang="en-US" dirty="0" err="1"/>
              <a:t>LDC.properties</a:t>
            </a:r>
            <a:r>
              <a:rPr lang="en-US" dirty="0"/>
              <a:t> for configuration</a:t>
            </a:r>
          </a:p>
          <a:p>
            <a:r>
              <a:rPr lang="en-US" dirty="0"/>
              <a:t>The remaining scripts like start, stop, and status are created by me.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017105BD-6D6F-49DB-9DE4-D4A6452D7E5F}" type="slidenum">
              <a:rPr lang="en-US" altLang="zh-CN" noProof="0" smtClean="0"/>
              <a:t>9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146097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C2501B-DEA6-190E-3633-E32F635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764" y="1986926"/>
            <a:ext cx="5257793" cy="2057441"/>
          </a:xfrm>
        </p:spPr>
        <p:txBody>
          <a:bodyPr>
            <a:no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cxnSp>
        <p:nvCxnSpPr>
          <p:cNvPr id="24" name="Straight Connector 2">
            <a:extLst>
              <a:ext uri="{FF2B5EF4-FFF2-40B4-BE49-F238E27FC236}">
                <a16:creationId xmlns:a16="http://schemas.microsoft.com/office/drawing/2014/main" id="{F1FCCFDB-D985-4322-AC87-F69214893708}"/>
              </a:ext>
            </a:extLst>
          </p:cNvPr>
          <p:cNvCxnSpPr/>
          <p:nvPr userDrawn="1"/>
        </p:nvCxnSpPr>
        <p:spPr>
          <a:xfrm>
            <a:off x="1509005" y="4172084"/>
            <a:ext cx="0" cy="760288"/>
          </a:xfrm>
          <a:prstGeom prst="line">
            <a:avLst/>
          </a:prstGeom>
          <a:noFill/>
          <a:ln w="19050" cap="flat" cmpd="sng" algn="ctr">
            <a:solidFill>
              <a:srgbClr val="D84400"/>
            </a:solidFill>
            <a:prstDash val="solid"/>
            <a:miter lim="800000"/>
          </a:ln>
          <a:effectLst/>
        </p:spPr>
      </p:cxnSp>
      <p:sp>
        <p:nvSpPr>
          <p:cNvPr id="27" name="Content placeholder 47" descr="Click icon to add picture">
            <a:extLst>
              <a:ext uri="{FF2B5EF4-FFF2-40B4-BE49-F238E27FC236}">
                <a16:creationId xmlns:a16="http://schemas.microsoft.com/office/drawing/2014/main" id="{EA8265B5-83C5-4AE9-88AB-3F2443B57F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1366" y="4172084"/>
            <a:ext cx="1570612" cy="760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noProof="0"/>
              <a:t>Click to edit Master title style </a:t>
            </a:r>
          </a:p>
        </p:txBody>
      </p:sp>
      <p:sp>
        <p:nvSpPr>
          <p:cNvPr id="47" name="Content placeholder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6742557" y="821836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altLang="zh-CN" noProof="0" dirty="0"/>
              <a:t>Click icon to add picture≈≈</a:t>
            </a:r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7441324" y="5568778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649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6">
            <a:extLst>
              <a:ext uri="{FF2B5EF4-FFF2-40B4-BE49-F238E27FC236}">
                <a16:creationId xmlns:a16="http://schemas.microsoft.com/office/drawing/2014/main" id="{A533F602-EEC9-45F6-8223-8C8F4914919D}"/>
              </a:ext>
            </a:extLst>
          </p:cNvPr>
          <p:cNvSpPr/>
          <p:nvPr userDrawn="1"/>
        </p:nvSpPr>
        <p:spPr>
          <a:xfrm>
            <a:off x="2121636" y="2070606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08F73F8C-5CF8-4470-AE2B-8E6D7952FF3E}"/>
              </a:ext>
            </a:extLst>
          </p:cNvPr>
          <p:cNvSpPr/>
          <p:nvPr userDrawn="1"/>
        </p:nvSpPr>
        <p:spPr>
          <a:xfrm>
            <a:off x="4174867" y="207344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" name="Freeform: Shape 8">
            <a:extLst>
              <a:ext uri="{FF2B5EF4-FFF2-40B4-BE49-F238E27FC236}">
                <a16:creationId xmlns:a16="http://schemas.microsoft.com/office/drawing/2014/main" id="{1299AD72-44AB-4D37-ABBB-9E295508DDB5}"/>
              </a:ext>
            </a:extLst>
          </p:cNvPr>
          <p:cNvSpPr/>
          <p:nvPr userDrawn="1"/>
        </p:nvSpPr>
        <p:spPr>
          <a:xfrm>
            <a:off x="6308379" y="206452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834981F1-A16D-4CA2-8001-0D2A65539268}"/>
              </a:ext>
            </a:extLst>
          </p:cNvPr>
          <p:cNvSpPr/>
          <p:nvPr userDrawn="1"/>
        </p:nvSpPr>
        <p:spPr>
          <a:xfrm>
            <a:off x="8407152" y="206898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1" name="Content placeholder 47" descr="Click icon to add picture">
            <a:extLst>
              <a:ext uri="{FF2B5EF4-FFF2-40B4-BE49-F238E27FC236}">
                <a16:creationId xmlns:a16="http://schemas.microsoft.com/office/drawing/2014/main" id="{7AA46292-B7E4-4DB5-85D0-C4F19D66F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1770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2" name="Content placeholder 47">
            <a:extLst>
              <a:ext uri="{FF2B5EF4-FFF2-40B4-BE49-F238E27FC236}">
                <a16:creationId xmlns:a16="http://schemas.microsoft.com/office/drawing/2014/main" id="{382E7D57-1A1A-432F-AEA9-9730DEE1572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27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3" name="Content placeholder 47" descr="Click icon to add picture">
            <a:extLst>
              <a:ext uri="{FF2B5EF4-FFF2-40B4-BE49-F238E27FC236}">
                <a16:creationId xmlns:a16="http://schemas.microsoft.com/office/drawing/2014/main" id="{E51F0384-440E-45B9-91E7-78CA13DE0B9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888314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4" name="Content placeholder 47">
            <a:extLst>
              <a:ext uri="{FF2B5EF4-FFF2-40B4-BE49-F238E27FC236}">
                <a16:creationId xmlns:a16="http://schemas.microsoft.com/office/drawing/2014/main" id="{35EAE525-3692-40E8-894E-B19171FF64F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979171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5" name="Content placeholder 47" descr="Click icon to add picture">
            <a:extLst>
              <a:ext uri="{FF2B5EF4-FFF2-40B4-BE49-F238E27FC236}">
                <a16:creationId xmlns:a16="http://schemas.microsoft.com/office/drawing/2014/main" id="{847DC539-F391-4470-96EB-486AB02DADB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73898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6" name="Content placeholder 47">
            <a:extLst>
              <a:ext uri="{FF2B5EF4-FFF2-40B4-BE49-F238E27FC236}">
                <a16:creationId xmlns:a16="http://schemas.microsoft.com/office/drawing/2014/main" id="{50988645-D146-4AFE-B87D-2792795771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164755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7" name="Content placeholder 47" descr="Click icon to add picture">
            <a:extLst>
              <a:ext uri="{FF2B5EF4-FFF2-40B4-BE49-F238E27FC236}">
                <a16:creationId xmlns:a16="http://schemas.microsoft.com/office/drawing/2014/main" id="{6712E8AC-14E0-42CC-8037-7C1D0E044B6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259482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8" name="Content placeholder 47">
            <a:extLst>
              <a:ext uri="{FF2B5EF4-FFF2-40B4-BE49-F238E27FC236}">
                <a16:creationId xmlns:a16="http://schemas.microsoft.com/office/drawing/2014/main" id="{C68DF822-6F14-4839-BD33-6874C8136E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350339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39" name="Content placeholder 47" descr="Click icon to add picture">
            <a:extLst>
              <a:ext uri="{FF2B5EF4-FFF2-40B4-BE49-F238E27FC236}">
                <a16:creationId xmlns:a16="http://schemas.microsoft.com/office/drawing/2014/main" id="{2D1F75C7-DA21-4400-B066-F38190B4F5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45066" y="4416565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0" name="Content placeholder 47">
            <a:extLst>
              <a:ext uri="{FF2B5EF4-FFF2-40B4-BE49-F238E27FC236}">
                <a16:creationId xmlns:a16="http://schemas.microsoft.com/office/drawing/2014/main" id="{F7CF6BF0-A40D-4F18-B9DF-D9C4106065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535923" y="5007731"/>
            <a:ext cx="1691687" cy="8111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41" name="Content placeholder 47">
            <a:extLst>
              <a:ext uri="{FF2B5EF4-FFF2-40B4-BE49-F238E27FC236}">
                <a16:creationId xmlns:a16="http://schemas.microsoft.com/office/drawing/2014/main" id="{95C6B2A2-937E-4C7D-92E3-8A105DD43A9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83282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2" name="Content placeholder 47">
            <a:extLst>
              <a:ext uri="{FF2B5EF4-FFF2-40B4-BE49-F238E27FC236}">
                <a16:creationId xmlns:a16="http://schemas.microsoft.com/office/drawing/2014/main" id="{A9ECEF10-95EB-4F03-B3B1-8FC0E421618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310934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3" name="Content placeholder 47">
            <a:extLst>
              <a:ext uri="{FF2B5EF4-FFF2-40B4-BE49-F238E27FC236}">
                <a16:creationId xmlns:a16="http://schemas.microsoft.com/office/drawing/2014/main" id="{12D92FE1-9874-49B8-8FDC-F903A4843015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5235410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4" name="Content placeholder 47">
            <a:extLst>
              <a:ext uri="{FF2B5EF4-FFF2-40B4-BE49-F238E27FC236}">
                <a16:creationId xmlns:a16="http://schemas.microsoft.com/office/drawing/2014/main" id="{12070F52-AB91-476E-9FE0-5403568A11DD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361474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5" name="Content placeholder 47">
            <a:extLst>
              <a:ext uri="{FF2B5EF4-FFF2-40B4-BE49-F238E27FC236}">
                <a16:creationId xmlns:a16="http://schemas.microsoft.com/office/drawing/2014/main" id="{13AE459B-26D7-43FC-BE0B-EF7B119D7D40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948753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25" name="Title Placeholder 4">
            <a:extLst>
              <a:ext uri="{FF2B5EF4-FFF2-40B4-BE49-F238E27FC236}">
                <a16:creationId xmlns:a16="http://schemas.microsoft.com/office/drawing/2014/main" id="{C8ECEE37-7B17-4FD7-2612-FBD357E10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7F2CD23-FF0B-8184-9F40-957043412F1C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76D293-58F2-B8E9-6576-2676F210D7CF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93317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ontent placeholder 47">
            <a:extLst>
              <a:ext uri="{FF2B5EF4-FFF2-40B4-BE49-F238E27FC236}">
                <a16:creationId xmlns:a16="http://schemas.microsoft.com/office/drawing/2014/main" id="{67FF6BA4-2B1B-4B51-9FE3-A67E3DCC3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8200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0" name="Content placeholder 47">
            <a:extLst>
              <a:ext uri="{FF2B5EF4-FFF2-40B4-BE49-F238E27FC236}">
                <a16:creationId xmlns:a16="http://schemas.microsoft.com/office/drawing/2014/main" id="{88E2377A-ED6B-4D69-A9DC-647CB22A520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00303" y="2929823"/>
            <a:ext cx="1867186" cy="2471878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1" name="Content placeholder 47">
            <a:extLst>
              <a:ext uri="{FF2B5EF4-FFF2-40B4-BE49-F238E27FC236}">
                <a16:creationId xmlns:a16="http://schemas.microsoft.com/office/drawing/2014/main" id="{ECC27D7D-FA65-E93F-3C7E-AADBF7E0CC2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64216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3" name="Content placeholder 47">
            <a:extLst>
              <a:ext uri="{FF2B5EF4-FFF2-40B4-BE49-F238E27FC236}">
                <a16:creationId xmlns:a16="http://schemas.microsoft.com/office/drawing/2014/main" id="{DF5280E4-E86B-9E17-04A1-072A8148C3B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26319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7" name="Content placeholder 47">
            <a:extLst>
              <a:ext uri="{FF2B5EF4-FFF2-40B4-BE49-F238E27FC236}">
                <a16:creationId xmlns:a16="http://schemas.microsoft.com/office/drawing/2014/main" id="{42F4F0D3-AF64-7F92-FF1C-F5D1DC62A38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488424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7" name="Content placeholder 47">
            <a:extLst>
              <a:ext uri="{FF2B5EF4-FFF2-40B4-BE49-F238E27FC236}">
                <a16:creationId xmlns:a16="http://schemas.microsoft.com/office/drawing/2014/main" id="{43D089D6-48B5-43AB-A887-EEF910BA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00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4" name="Title Placeholder 4">
            <a:extLst>
              <a:ext uri="{FF2B5EF4-FFF2-40B4-BE49-F238E27FC236}">
                <a16:creationId xmlns:a16="http://schemas.microsoft.com/office/drawing/2014/main" id="{69ABDED2-7EB3-3ABE-90D0-E6C00F806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Content placeholder 47">
            <a:extLst>
              <a:ext uri="{FF2B5EF4-FFF2-40B4-BE49-F238E27FC236}">
                <a16:creationId xmlns:a16="http://schemas.microsoft.com/office/drawing/2014/main" id="{476A31DC-7395-007C-8BA1-C38E5B289CF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000756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6" name="Content placeholder 47">
            <a:extLst>
              <a:ext uri="{FF2B5EF4-FFF2-40B4-BE49-F238E27FC236}">
                <a16:creationId xmlns:a16="http://schemas.microsoft.com/office/drawing/2014/main" id="{35CE0786-D87B-DD89-C418-C53C1B7E610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163312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8" name="Content placeholder 47">
            <a:extLst>
              <a:ext uri="{FF2B5EF4-FFF2-40B4-BE49-F238E27FC236}">
                <a16:creationId xmlns:a16="http://schemas.microsoft.com/office/drawing/2014/main" id="{7C7F2E6C-1DCD-3C6A-4830-5BF230A3AAB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25868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29" name="Content placeholder 47">
            <a:extLst>
              <a:ext uri="{FF2B5EF4-FFF2-40B4-BE49-F238E27FC236}">
                <a16:creationId xmlns:a16="http://schemas.microsoft.com/office/drawing/2014/main" id="{56A87F6E-D6C5-8903-BC20-31381004603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88424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Click to edit Master title style</a:t>
            </a:r>
            <a:endParaRPr lang="zh-CN" alt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218367E-FDD8-A1F8-8E0F-A365771B85F7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>
            <a:noAutofit/>
          </a:bodyPr>
          <a:lstStyle/>
          <a:p>
            <a:r>
              <a:rPr lang="en-US" noProof="0"/>
              <a:t>Presentation title</a:t>
            </a:r>
            <a:endParaRPr lang="en-US" noProof="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7ECE300-0AB8-85A0-D4D3-B948DDA7B00F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49859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25">
            <a:extLst>
              <a:ext uri="{FF2B5EF4-FFF2-40B4-BE49-F238E27FC236}">
                <a16:creationId xmlns:a16="http://schemas.microsoft.com/office/drawing/2014/main" id="{D61EE2E4-C5DD-4944-B70C-8F0A3F741A59}"/>
              </a:ext>
            </a:extLst>
          </p:cNvPr>
          <p:cNvSpPr/>
          <p:nvPr userDrawn="1"/>
        </p:nvSpPr>
        <p:spPr>
          <a:xfrm>
            <a:off x="1295508" y="3039919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7" name="Freeform: Shape 26">
            <a:extLst>
              <a:ext uri="{FF2B5EF4-FFF2-40B4-BE49-F238E27FC236}">
                <a16:creationId xmlns:a16="http://schemas.microsoft.com/office/drawing/2014/main" id="{91FA36A8-94E8-4069-B957-F7145D77BD5F}"/>
              </a:ext>
            </a:extLst>
          </p:cNvPr>
          <p:cNvSpPr/>
          <p:nvPr userDrawn="1"/>
        </p:nvSpPr>
        <p:spPr>
          <a:xfrm>
            <a:off x="3670763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8" name="Freeform: Shape 27">
            <a:extLst>
              <a:ext uri="{FF2B5EF4-FFF2-40B4-BE49-F238E27FC236}">
                <a16:creationId xmlns:a16="http://schemas.microsoft.com/office/drawing/2014/main" id="{7D38D67C-B6B8-4EB2-BC07-4A8128F44D16}"/>
              </a:ext>
            </a:extLst>
          </p:cNvPr>
          <p:cNvSpPr/>
          <p:nvPr userDrawn="1"/>
        </p:nvSpPr>
        <p:spPr>
          <a:xfrm>
            <a:off x="4865676" y="3722308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69" name="Freeform: Shape 28">
            <a:extLst>
              <a:ext uri="{FF2B5EF4-FFF2-40B4-BE49-F238E27FC236}">
                <a16:creationId xmlns:a16="http://schemas.microsoft.com/office/drawing/2014/main" id="{6B2E4C8C-D96E-4A66-A3D2-3580DACCF801}"/>
              </a:ext>
            </a:extLst>
          </p:cNvPr>
          <p:cNvSpPr/>
          <p:nvPr userDrawn="1"/>
        </p:nvSpPr>
        <p:spPr>
          <a:xfrm>
            <a:off x="7245668" y="3725411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0" name="Freeform: Shape 29">
            <a:extLst>
              <a:ext uri="{FF2B5EF4-FFF2-40B4-BE49-F238E27FC236}">
                <a16:creationId xmlns:a16="http://schemas.microsoft.com/office/drawing/2014/main" id="{74E0B8B0-45C7-4733-BBDC-B82F9307E431}"/>
              </a:ext>
            </a:extLst>
          </p:cNvPr>
          <p:cNvSpPr/>
          <p:nvPr userDrawn="1"/>
        </p:nvSpPr>
        <p:spPr>
          <a:xfrm>
            <a:off x="8440729" y="1677046"/>
            <a:ext cx="2375255" cy="273493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1" name="Freeform: Shape 30">
            <a:extLst>
              <a:ext uri="{FF2B5EF4-FFF2-40B4-BE49-F238E27FC236}">
                <a16:creationId xmlns:a16="http://schemas.microsoft.com/office/drawing/2014/main" id="{F0BBECC2-631C-4C53-A9E8-6C87D48A3B01}"/>
              </a:ext>
            </a:extLst>
          </p:cNvPr>
          <p:cNvSpPr/>
          <p:nvPr userDrawn="1"/>
        </p:nvSpPr>
        <p:spPr>
          <a:xfrm>
            <a:off x="1274779" y="1667026"/>
            <a:ext cx="7152768" cy="2736950"/>
          </a:xfrm>
          <a:custGeom>
            <a:avLst/>
            <a:gdLst>
              <a:gd name="connsiteX0" fmla="*/ 0 w 5958191"/>
              <a:gd name="connsiteY0" fmla="*/ 2052536 h 2733472"/>
              <a:gd name="connsiteX1" fmla="*/ 1186774 w 5958191"/>
              <a:gd name="connsiteY1" fmla="*/ 1361872 h 2733472"/>
              <a:gd name="connsiteX2" fmla="*/ 2368685 w 5958191"/>
              <a:gd name="connsiteY2" fmla="*/ 2057400 h 2733472"/>
              <a:gd name="connsiteX3" fmla="*/ 2378413 w 5958191"/>
              <a:gd name="connsiteY3" fmla="*/ 690664 h 2733472"/>
              <a:gd name="connsiteX4" fmla="*/ 3570051 w 5958191"/>
              <a:gd name="connsiteY4" fmla="*/ 0 h 2733472"/>
              <a:gd name="connsiteX5" fmla="*/ 4761689 w 5958191"/>
              <a:gd name="connsiteY5" fmla="*/ 680936 h 2733472"/>
              <a:gd name="connsiteX6" fmla="*/ 4756825 w 5958191"/>
              <a:gd name="connsiteY6" fmla="*/ 2052536 h 2733472"/>
              <a:gd name="connsiteX7" fmla="*/ 5958191 w 5958191"/>
              <a:gd name="connsiteY7" fmla="*/ 2733472 h 2733472"/>
              <a:gd name="connsiteX8" fmla="*/ 5958191 w 5958191"/>
              <a:gd name="connsiteY8" fmla="*/ 2733472 h 2733472"/>
              <a:gd name="connsiteX0" fmla="*/ 0 w 7159557"/>
              <a:gd name="connsiteY0" fmla="*/ 2052536 h 2733472"/>
              <a:gd name="connsiteX1" fmla="*/ 1186774 w 7159557"/>
              <a:gd name="connsiteY1" fmla="*/ 1361872 h 2733472"/>
              <a:gd name="connsiteX2" fmla="*/ 2368685 w 7159557"/>
              <a:gd name="connsiteY2" fmla="*/ 2057400 h 2733472"/>
              <a:gd name="connsiteX3" fmla="*/ 2378413 w 7159557"/>
              <a:gd name="connsiteY3" fmla="*/ 690664 h 2733472"/>
              <a:gd name="connsiteX4" fmla="*/ 3570051 w 7159557"/>
              <a:gd name="connsiteY4" fmla="*/ 0 h 2733472"/>
              <a:gd name="connsiteX5" fmla="*/ 4761689 w 7159557"/>
              <a:gd name="connsiteY5" fmla="*/ 680936 h 2733472"/>
              <a:gd name="connsiteX6" fmla="*/ 4756825 w 7159557"/>
              <a:gd name="connsiteY6" fmla="*/ 2052536 h 2733472"/>
              <a:gd name="connsiteX7" fmla="*/ 5958191 w 7159557"/>
              <a:gd name="connsiteY7" fmla="*/ 2733472 h 2733472"/>
              <a:gd name="connsiteX8" fmla="*/ 7159557 w 7159557"/>
              <a:gd name="connsiteY8" fmla="*/ 2067128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62264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7400 h 2733472"/>
              <a:gd name="connsiteX0" fmla="*/ 0 w 7164420"/>
              <a:gd name="connsiteY0" fmla="*/ 2052536 h 2733472"/>
              <a:gd name="connsiteX1" fmla="*/ 1186774 w 7164420"/>
              <a:gd name="connsiteY1" fmla="*/ 1361872 h 2733472"/>
              <a:gd name="connsiteX2" fmla="*/ 2368685 w 7164420"/>
              <a:gd name="connsiteY2" fmla="*/ 2057400 h 2733472"/>
              <a:gd name="connsiteX3" fmla="*/ 2378413 w 7164420"/>
              <a:gd name="connsiteY3" fmla="*/ 690664 h 2733472"/>
              <a:gd name="connsiteX4" fmla="*/ 3570051 w 7164420"/>
              <a:gd name="connsiteY4" fmla="*/ 0 h 2733472"/>
              <a:gd name="connsiteX5" fmla="*/ 4761689 w 7164420"/>
              <a:gd name="connsiteY5" fmla="*/ 680936 h 2733472"/>
              <a:gd name="connsiteX6" fmla="*/ 4756825 w 7164420"/>
              <a:gd name="connsiteY6" fmla="*/ 2052536 h 2733472"/>
              <a:gd name="connsiteX7" fmla="*/ 5958191 w 7164420"/>
              <a:gd name="connsiteY7" fmla="*/ 2733472 h 2733472"/>
              <a:gd name="connsiteX8" fmla="*/ 7164420 w 7164420"/>
              <a:gd name="connsiteY8" fmla="*/ 2052536 h 2733472"/>
              <a:gd name="connsiteX0" fmla="*/ 0 w 7159556"/>
              <a:gd name="connsiteY0" fmla="*/ 2052536 h 2733472"/>
              <a:gd name="connsiteX1" fmla="*/ 1186774 w 7159556"/>
              <a:gd name="connsiteY1" fmla="*/ 1361872 h 2733472"/>
              <a:gd name="connsiteX2" fmla="*/ 2368685 w 7159556"/>
              <a:gd name="connsiteY2" fmla="*/ 2057400 h 2733472"/>
              <a:gd name="connsiteX3" fmla="*/ 2378413 w 7159556"/>
              <a:gd name="connsiteY3" fmla="*/ 690664 h 2733472"/>
              <a:gd name="connsiteX4" fmla="*/ 3570051 w 7159556"/>
              <a:gd name="connsiteY4" fmla="*/ 0 h 2733472"/>
              <a:gd name="connsiteX5" fmla="*/ 4761689 w 7159556"/>
              <a:gd name="connsiteY5" fmla="*/ 680936 h 2733472"/>
              <a:gd name="connsiteX6" fmla="*/ 4756825 w 7159556"/>
              <a:gd name="connsiteY6" fmla="*/ 2052536 h 2733472"/>
              <a:gd name="connsiteX7" fmla="*/ 5958191 w 7159556"/>
              <a:gd name="connsiteY7" fmla="*/ 2733472 h 2733472"/>
              <a:gd name="connsiteX8" fmla="*/ 7159556 w 7159556"/>
              <a:gd name="connsiteY8" fmla="*/ 2052536 h 2733472"/>
              <a:gd name="connsiteX0" fmla="*/ 0 w 7145649"/>
              <a:gd name="connsiteY0" fmla="*/ 2049060 h 2733472"/>
              <a:gd name="connsiteX1" fmla="*/ 1172867 w 7145649"/>
              <a:gd name="connsiteY1" fmla="*/ 1361872 h 2733472"/>
              <a:gd name="connsiteX2" fmla="*/ 2354778 w 7145649"/>
              <a:gd name="connsiteY2" fmla="*/ 2057400 h 2733472"/>
              <a:gd name="connsiteX3" fmla="*/ 2364506 w 7145649"/>
              <a:gd name="connsiteY3" fmla="*/ 690664 h 2733472"/>
              <a:gd name="connsiteX4" fmla="*/ 3556144 w 7145649"/>
              <a:gd name="connsiteY4" fmla="*/ 0 h 2733472"/>
              <a:gd name="connsiteX5" fmla="*/ 4747782 w 7145649"/>
              <a:gd name="connsiteY5" fmla="*/ 680936 h 2733472"/>
              <a:gd name="connsiteX6" fmla="*/ 4742918 w 7145649"/>
              <a:gd name="connsiteY6" fmla="*/ 2052536 h 2733472"/>
              <a:gd name="connsiteX7" fmla="*/ 5944284 w 7145649"/>
              <a:gd name="connsiteY7" fmla="*/ 2733472 h 2733472"/>
              <a:gd name="connsiteX8" fmla="*/ 7145649 w 714564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61872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5208 w 7156079"/>
              <a:gd name="connsiteY2" fmla="*/ 205740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61731 w 7156079"/>
              <a:gd name="connsiteY2" fmla="*/ 2029586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82592 w 7156079"/>
              <a:gd name="connsiteY2" fmla="*/ 2033063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4936 w 7156079"/>
              <a:gd name="connsiteY3" fmla="*/ 690664 h 2733472"/>
              <a:gd name="connsiteX4" fmla="*/ 3566574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4936 w 7156079"/>
              <a:gd name="connsiteY3" fmla="*/ 71847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62966 h 2761286"/>
              <a:gd name="connsiteX1" fmla="*/ 1183297 w 7156079"/>
              <a:gd name="connsiteY1" fmla="*/ 1372302 h 2761286"/>
              <a:gd name="connsiteX2" fmla="*/ 2372162 w 7156079"/>
              <a:gd name="connsiteY2" fmla="*/ 2053924 h 2761286"/>
              <a:gd name="connsiteX3" fmla="*/ 2371460 w 7156079"/>
              <a:gd name="connsiteY3" fmla="*/ 708048 h 2761286"/>
              <a:gd name="connsiteX4" fmla="*/ 3577004 w 7156079"/>
              <a:gd name="connsiteY4" fmla="*/ 0 h 2761286"/>
              <a:gd name="connsiteX5" fmla="*/ 4758212 w 7156079"/>
              <a:gd name="connsiteY5" fmla="*/ 708750 h 2761286"/>
              <a:gd name="connsiteX6" fmla="*/ 4753348 w 7156079"/>
              <a:gd name="connsiteY6" fmla="*/ 2080350 h 2761286"/>
              <a:gd name="connsiteX7" fmla="*/ 5954714 w 7156079"/>
              <a:gd name="connsiteY7" fmla="*/ 2761286 h 2761286"/>
              <a:gd name="connsiteX8" fmla="*/ 7156079 w 7156079"/>
              <a:gd name="connsiteY8" fmla="*/ 2080350 h 2761286"/>
              <a:gd name="connsiteX0" fmla="*/ 0 w 7156079"/>
              <a:gd name="connsiteY0" fmla="*/ 2035152 h 2733472"/>
              <a:gd name="connsiteX1" fmla="*/ 1183297 w 7156079"/>
              <a:gd name="connsiteY1" fmla="*/ 1344488 h 2733472"/>
              <a:gd name="connsiteX2" fmla="*/ 2372162 w 7156079"/>
              <a:gd name="connsiteY2" fmla="*/ 2026110 h 2733472"/>
              <a:gd name="connsiteX3" fmla="*/ 2371460 w 7156079"/>
              <a:gd name="connsiteY3" fmla="*/ 680234 h 2733472"/>
              <a:gd name="connsiteX4" fmla="*/ 3573527 w 7156079"/>
              <a:gd name="connsiteY4" fmla="*/ 0 h 2733472"/>
              <a:gd name="connsiteX5" fmla="*/ 4758212 w 7156079"/>
              <a:gd name="connsiteY5" fmla="*/ 680936 h 2733472"/>
              <a:gd name="connsiteX6" fmla="*/ 4753348 w 7156079"/>
              <a:gd name="connsiteY6" fmla="*/ 2052536 h 2733472"/>
              <a:gd name="connsiteX7" fmla="*/ 5954714 w 7156079"/>
              <a:gd name="connsiteY7" fmla="*/ 2733472 h 2733472"/>
              <a:gd name="connsiteX8" fmla="*/ 7156079 w 7156079"/>
              <a:gd name="connsiteY8" fmla="*/ 2052536 h 2733472"/>
              <a:gd name="connsiteX0" fmla="*/ 0 w 7156079"/>
              <a:gd name="connsiteY0" fmla="*/ 2062967 h 2761287"/>
              <a:gd name="connsiteX1" fmla="*/ 1183297 w 7156079"/>
              <a:gd name="connsiteY1" fmla="*/ 1372303 h 2761287"/>
              <a:gd name="connsiteX2" fmla="*/ 2372162 w 7156079"/>
              <a:gd name="connsiteY2" fmla="*/ 2053925 h 2761287"/>
              <a:gd name="connsiteX3" fmla="*/ 2371460 w 7156079"/>
              <a:gd name="connsiteY3" fmla="*/ 708049 h 2761287"/>
              <a:gd name="connsiteX4" fmla="*/ 3563096 w 7156079"/>
              <a:gd name="connsiteY4" fmla="*/ 0 h 2761287"/>
              <a:gd name="connsiteX5" fmla="*/ 4758212 w 7156079"/>
              <a:gd name="connsiteY5" fmla="*/ 708751 h 2761287"/>
              <a:gd name="connsiteX6" fmla="*/ 4753348 w 7156079"/>
              <a:gd name="connsiteY6" fmla="*/ 2080351 h 2761287"/>
              <a:gd name="connsiteX7" fmla="*/ 5954714 w 7156079"/>
              <a:gd name="connsiteY7" fmla="*/ 2761287 h 2761287"/>
              <a:gd name="connsiteX8" fmla="*/ 7156079 w 7156079"/>
              <a:gd name="connsiteY8" fmla="*/ 2080351 h 2761287"/>
              <a:gd name="connsiteX0" fmla="*/ 0 w 7156079"/>
              <a:gd name="connsiteY0" fmla="*/ 2045583 h 2743903"/>
              <a:gd name="connsiteX1" fmla="*/ 1183297 w 7156079"/>
              <a:gd name="connsiteY1" fmla="*/ 1354919 h 2743903"/>
              <a:gd name="connsiteX2" fmla="*/ 2372162 w 7156079"/>
              <a:gd name="connsiteY2" fmla="*/ 2036541 h 2743903"/>
              <a:gd name="connsiteX3" fmla="*/ 2371460 w 7156079"/>
              <a:gd name="connsiteY3" fmla="*/ 690665 h 2743903"/>
              <a:gd name="connsiteX4" fmla="*/ 3563096 w 7156079"/>
              <a:gd name="connsiteY4" fmla="*/ 0 h 2743903"/>
              <a:gd name="connsiteX5" fmla="*/ 4758212 w 7156079"/>
              <a:gd name="connsiteY5" fmla="*/ 691367 h 2743903"/>
              <a:gd name="connsiteX6" fmla="*/ 4753348 w 7156079"/>
              <a:gd name="connsiteY6" fmla="*/ 2062967 h 2743903"/>
              <a:gd name="connsiteX7" fmla="*/ 5954714 w 7156079"/>
              <a:gd name="connsiteY7" fmla="*/ 2743903 h 2743903"/>
              <a:gd name="connsiteX8" fmla="*/ 7156079 w 7156079"/>
              <a:gd name="connsiteY8" fmla="*/ 2062967 h 2743903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8212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53348 w 7156079"/>
              <a:gd name="connsiteY6" fmla="*/ 2069921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50857"/>
              <a:gd name="connsiteX1" fmla="*/ 1183297 w 7156079"/>
              <a:gd name="connsiteY1" fmla="*/ 1361873 h 2750857"/>
              <a:gd name="connsiteX2" fmla="*/ 2372162 w 7156079"/>
              <a:gd name="connsiteY2" fmla="*/ 2043495 h 2750857"/>
              <a:gd name="connsiteX3" fmla="*/ 2371460 w 7156079"/>
              <a:gd name="connsiteY3" fmla="*/ 697619 h 2750857"/>
              <a:gd name="connsiteX4" fmla="*/ 3559620 w 7156079"/>
              <a:gd name="connsiteY4" fmla="*/ 0 h 2750857"/>
              <a:gd name="connsiteX5" fmla="*/ 4751259 w 7156079"/>
              <a:gd name="connsiteY5" fmla="*/ 698321 h 2750857"/>
              <a:gd name="connsiteX6" fmla="*/ 4742917 w 7156079"/>
              <a:gd name="connsiteY6" fmla="*/ 2062967 h 2750857"/>
              <a:gd name="connsiteX7" fmla="*/ 5954714 w 7156079"/>
              <a:gd name="connsiteY7" fmla="*/ 2750857 h 2750857"/>
              <a:gd name="connsiteX8" fmla="*/ 7156079 w 7156079"/>
              <a:gd name="connsiteY8" fmla="*/ 2069921 h 2750857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62967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60301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56079"/>
              <a:gd name="connsiteY0" fmla="*/ 2052537 h 2736950"/>
              <a:gd name="connsiteX1" fmla="*/ 1183297 w 7156079"/>
              <a:gd name="connsiteY1" fmla="*/ 1361873 h 2736950"/>
              <a:gd name="connsiteX2" fmla="*/ 2372162 w 7156079"/>
              <a:gd name="connsiteY2" fmla="*/ 2043495 h 2736950"/>
              <a:gd name="connsiteX3" fmla="*/ 2371460 w 7156079"/>
              <a:gd name="connsiteY3" fmla="*/ 697619 h 2736950"/>
              <a:gd name="connsiteX4" fmla="*/ 3559620 w 7156079"/>
              <a:gd name="connsiteY4" fmla="*/ 0 h 2736950"/>
              <a:gd name="connsiteX5" fmla="*/ 4751259 w 7156079"/>
              <a:gd name="connsiteY5" fmla="*/ 698321 h 2736950"/>
              <a:gd name="connsiteX6" fmla="*/ 4742917 w 7156079"/>
              <a:gd name="connsiteY6" fmla="*/ 2052536 h 2736950"/>
              <a:gd name="connsiteX7" fmla="*/ 5954714 w 7156079"/>
              <a:gd name="connsiteY7" fmla="*/ 2736950 h 2736950"/>
              <a:gd name="connsiteX8" fmla="*/ 7156079 w 7156079"/>
              <a:gd name="connsiteY8" fmla="*/ 2069921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6014 h 2736950"/>
              <a:gd name="connsiteX0" fmla="*/ 0 w 7124788"/>
              <a:gd name="connsiteY0" fmla="*/ 2052537 h 2736950"/>
              <a:gd name="connsiteX1" fmla="*/ 1183297 w 7124788"/>
              <a:gd name="connsiteY1" fmla="*/ 1361873 h 2736950"/>
              <a:gd name="connsiteX2" fmla="*/ 2372162 w 7124788"/>
              <a:gd name="connsiteY2" fmla="*/ 2043495 h 2736950"/>
              <a:gd name="connsiteX3" fmla="*/ 2371460 w 7124788"/>
              <a:gd name="connsiteY3" fmla="*/ 697619 h 2736950"/>
              <a:gd name="connsiteX4" fmla="*/ 3559620 w 7124788"/>
              <a:gd name="connsiteY4" fmla="*/ 0 h 2736950"/>
              <a:gd name="connsiteX5" fmla="*/ 4751259 w 7124788"/>
              <a:gd name="connsiteY5" fmla="*/ 698321 h 2736950"/>
              <a:gd name="connsiteX6" fmla="*/ 4742917 w 7124788"/>
              <a:gd name="connsiteY6" fmla="*/ 2052536 h 2736950"/>
              <a:gd name="connsiteX7" fmla="*/ 5954714 w 7124788"/>
              <a:gd name="connsiteY7" fmla="*/ 2736950 h 2736950"/>
              <a:gd name="connsiteX8" fmla="*/ 7124788 w 7124788"/>
              <a:gd name="connsiteY8" fmla="*/ 2045583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2162 w 7135218"/>
              <a:gd name="connsiteY2" fmla="*/ 2043495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52537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35218"/>
              <a:gd name="connsiteY0" fmla="*/ 2067128 h 2736950"/>
              <a:gd name="connsiteX1" fmla="*/ 1183297 w 7135218"/>
              <a:gd name="connsiteY1" fmla="*/ 1361873 h 2736950"/>
              <a:gd name="connsiteX2" fmla="*/ 2376070 w 7135218"/>
              <a:gd name="connsiteY2" fmla="*/ 2055218 h 2736950"/>
              <a:gd name="connsiteX3" fmla="*/ 2371460 w 7135218"/>
              <a:gd name="connsiteY3" fmla="*/ 697619 h 2736950"/>
              <a:gd name="connsiteX4" fmla="*/ 3559620 w 7135218"/>
              <a:gd name="connsiteY4" fmla="*/ 0 h 2736950"/>
              <a:gd name="connsiteX5" fmla="*/ 4751259 w 7135218"/>
              <a:gd name="connsiteY5" fmla="*/ 698321 h 2736950"/>
              <a:gd name="connsiteX6" fmla="*/ 4742917 w 7135218"/>
              <a:gd name="connsiteY6" fmla="*/ 2052536 h 2736950"/>
              <a:gd name="connsiteX7" fmla="*/ 5954714 w 7135218"/>
              <a:gd name="connsiteY7" fmla="*/ 2736950 h 2736950"/>
              <a:gd name="connsiteX8" fmla="*/ 7135218 w 7135218"/>
              <a:gd name="connsiteY8" fmla="*/ 2052536 h 2736950"/>
              <a:gd name="connsiteX0" fmla="*/ 0 w 7159537"/>
              <a:gd name="connsiteY0" fmla="*/ 2062264 h 2736950"/>
              <a:gd name="connsiteX1" fmla="*/ 1207616 w 7159537"/>
              <a:gd name="connsiteY1" fmla="*/ 1361873 h 2736950"/>
              <a:gd name="connsiteX2" fmla="*/ 2400389 w 7159537"/>
              <a:gd name="connsiteY2" fmla="*/ 2055218 h 2736950"/>
              <a:gd name="connsiteX3" fmla="*/ 2395779 w 7159537"/>
              <a:gd name="connsiteY3" fmla="*/ 697619 h 2736950"/>
              <a:gd name="connsiteX4" fmla="*/ 3583939 w 7159537"/>
              <a:gd name="connsiteY4" fmla="*/ 0 h 2736950"/>
              <a:gd name="connsiteX5" fmla="*/ 4775578 w 7159537"/>
              <a:gd name="connsiteY5" fmla="*/ 698321 h 2736950"/>
              <a:gd name="connsiteX6" fmla="*/ 4767236 w 7159537"/>
              <a:gd name="connsiteY6" fmla="*/ 2052536 h 2736950"/>
              <a:gd name="connsiteX7" fmla="*/ 5979033 w 7159537"/>
              <a:gd name="connsiteY7" fmla="*/ 2736950 h 2736950"/>
              <a:gd name="connsiteX8" fmla="*/ 7159537 w 7159537"/>
              <a:gd name="connsiteY8" fmla="*/ 2052536 h 2736950"/>
              <a:gd name="connsiteX0" fmla="*/ 0 w 7149809"/>
              <a:gd name="connsiteY0" fmla="*/ 2071991 h 2736950"/>
              <a:gd name="connsiteX1" fmla="*/ 1197888 w 7149809"/>
              <a:gd name="connsiteY1" fmla="*/ 1361873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22208 w 7149809"/>
              <a:gd name="connsiteY1" fmla="*/ 1357009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7344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212480 w 7149809"/>
              <a:gd name="connsiteY1" fmla="*/ 137646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6585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582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5253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49809"/>
              <a:gd name="connsiteY0" fmla="*/ 2071991 h 2736950"/>
              <a:gd name="connsiteX1" fmla="*/ 1194700 w 7149809"/>
              <a:gd name="connsiteY1" fmla="*/ 1371385 h 2736950"/>
              <a:gd name="connsiteX2" fmla="*/ 2390661 w 7149809"/>
              <a:gd name="connsiteY2" fmla="*/ 2055218 h 2736950"/>
              <a:gd name="connsiteX3" fmla="*/ 2386051 w 7149809"/>
              <a:gd name="connsiteY3" fmla="*/ 697619 h 2736950"/>
              <a:gd name="connsiteX4" fmla="*/ 3574211 w 7149809"/>
              <a:gd name="connsiteY4" fmla="*/ 0 h 2736950"/>
              <a:gd name="connsiteX5" fmla="*/ 4770930 w 7149809"/>
              <a:gd name="connsiteY5" fmla="*/ 698321 h 2736950"/>
              <a:gd name="connsiteX6" fmla="*/ 4757508 w 7149809"/>
              <a:gd name="connsiteY6" fmla="*/ 2047456 h 2736950"/>
              <a:gd name="connsiteX7" fmla="*/ 5969305 w 7149809"/>
              <a:gd name="connsiteY7" fmla="*/ 2736950 h 2736950"/>
              <a:gd name="connsiteX8" fmla="*/ 7149809 w 7149809"/>
              <a:gd name="connsiteY8" fmla="*/ 2052536 h 2736950"/>
              <a:gd name="connsiteX0" fmla="*/ 0 w 7152768"/>
              <a:gd name="connsiteY0" fmla="*/ 2063113 h 2736950"/>
              <a:gd name="connsiteX1" fmla="*/ 1197659 w 7152768"/>
              <a:gd name="connsiteY1" fmla="*/ 1371385 h 2736950"/>
              <a:gd name="connsiteX2" fmla="*/ 2393620 w 7152768"/>
              <a:gd name="connsiteY2" fmla="*/ 2055218 h 2736950"/>
              <a:gd name="connsiteX3" fmla="*/ 2389010 w 7152768"/>
              <a:gd name="connsiteY3" fmla="*/ 697619 h 2736950"/>
              <a:gd name="connsiteX4" fmla="*/ 3577170 w 7152768"/>
              <a:gd name="connsiteY4" fmla="*/ 0 h 2736950"/>
              <a:gd name="connsiteX5" fmla="*/ 4773889 w 7152768"/>
              <a:gd name="connsiteY5" fmla="*/ 698321 h 2736950"/>
              <a:gd name="connsiteX6" fmla="*/ 4760467 w 7152768"/>
              <a:gd name="connsiteY6" fmla="*/ 2047456 h 2736950"/>
              <a:gd name="connsiteX7" fmla="*/ 5972264 w 7152768"/>
              <a:gd name="connsiteY7" fmla="*/ 2736950 h 2736950"/>
              <a:gd name="connsiteX8" fmla="*/ 7152768 w 7152768"/>
              <a:gd name="connsiteY8" fmla="*/ 2052536 h 27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2768" h="2736950">
                <a:moveTo>
                  <a:pt x="0" y="2063113"/>
                </a:moveTo>
                <a:cubicBezTo>
                  <a:pt x="405781" y="1831271"/>
                  <a:pt x="752967" y="1616359"/>
                  <a:pt x="1197659" y="1371385"/>
                </a:cubicBezTo>
                <a:lnTo>
                  <a:pt x="2393620" y="2055218"/>
                </a:lnTo>
                <a:cubicBezTo>
                  <a:pt x="2396863" y="1599639"/>
                  <a:pt x="2385767" y="1153198"/>
                  <a:pt x="2389010" y="697619"/>
                </a:cubicBezTo>
                <a:lnTo>
                  <a:pt x="3577170" y="0"/>
                </a:lnTo>
                <a:lnTo>
                  <a:pt x="4773889" y="698321"/>
                </a:lnTo>
                <a:cubicBezTo>
                  <a:pt x="4772268" y="1155521"/>
                  <a:pt x="4762088" y="1590256"/>
                  <a:pt x="4760467" y="2047456"/>
                </a:cubicBezTo>
                <a:lnTo>
                  <a:pt x="5972264" y="2736950"/>
                </a:lnTo>
                <a:lnTo>
                  <a:pt x="7152768" y="2052536"/>
                </a:lnTo>
              </a:path>
            </a:pathLst>
          </a:custGeom>
          <a:noFill/>
          <a:ln w="38100" cap="flat" cmpd="sng" algn="ctr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2" name="Freeform: Shape 31">
            <a:extLst>
              <a:ext uri="{FF2B5EF4-FFF2-40B4-BE49-F238E27FC236}">
                <a16:creationId xmlns:a16="http://schemas.microsoft.com/office/drawing/2014/main" id="{274DD645-8640-45D5-9B60-F31EC01D3CC0}"/>
              </a:ext>
            </a:extLst>
          </p:cNvPr>
          <p:cNvSpPr/>
          <p:nvPr userDrawn="1"/>
        </p:nvSpPr>
        <p:spPr>
          <a:xfrm>
            <a:off x="8440979" y="1677475"/>
            <a:ext cx="2373549" cy="2062264"/>
          </a:xfrm>
          <a:custGeom>
            <a:avLst/>
            <a:gdLst>
              <a:gd name="connsiteX0" fmla="*/ 2373549 w 2373549"/>
              <a:gd name="connsiteY0" fmla="*/ 680936 h 2062264"/>
              <a:gd name="connsiteX1" fmla="*/ 1186774 w 2373549"/>
              <a:gd name="connsiteY1" fmla="*/ 0 h 2062264"/>
              <a:gd name="connsiteX2" fmla="*/ 0 w 2373549"/>
              <a:gd name="connsiteY2" fmla="*/ 690664 h 2062264"/>
              <a:gd name="connsiteX3" fmla="*/ 0 w 2373549"/>
              <a:gd name="connsiteY3" fmla="*/ 2062264 h 206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549" h="2062264">
                <a:moveTo>
                  <a:pt x="2373549" y="680936"/>
                </a:moveTo>
                <a:lnTo>
                  <a:pt x="1186774" y="0"/>
                </a:lnTo>
                <a:lnTo>
                  <a:pt x="0" y="690664"/>
                </a:lnTo>
                <a:lnTo>
                  <a:pt x="0" y="2062264"/>
                </a:lnTo>
              </a:path>
            </a:pathLst>
          </a:custGeom>
          <a:noFill/>
          <a:ln w="38100" cap="flat" cmpd="sng" algn="ctr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3" name="Freeform: Shape 34">
            <a:extLst>
              <a:ext uri="{FF2B5EF4-FFF2-40B4-BE49-F238E27FC236}">
                <a16:creationId xmlns:a16="http://schemas.microsoft.com/office/drawing/2014/main" id="{71C09F09-7119-47FD-8E60-E4A92C9A3119}"/>
              </a:ext>
            </a:extLst>
          </p:cNvPr>
          <p:cNvSpPr/>
          <p:nvPr userDrawn="1"/>
        </p:nvSpPr>
        <p:spPr>
          <a:xfrm flipH="1">
            <a:off x="10715501" y="2243467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4" name="Freeform: Shape 45">
            <a:extLst>
              <a:ext uri="{FF2B5EF4-FFF2-40B4-BE49-F238E27FC236}">
                <a16:creationId xmlns:a16="http://schemas.microsoft.com/office/drawing/2014/main" id="{E99BCE04-19B9-4541-925F-AC59CF760E7F}"/>
              </a:ext>
            </a:extLst>
          </p:cNvPr>
          <p:cNvSpPr/>
          <p:nvPr userDrawn="1"/>
        </p:nvSpPr>
        <p:spPr>
          <a:xfrm flipH="1">
            <a:off x="9534557" y="1571099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5" name="Freeform: Shape 46">
            <a:extLst>
              <a:ext uri="{FF2B5EF4-FFF2-40B4-BE49-F238E27FC236}">
                <a16:creationId xmlns:a16="http://schemas.microsoft.com/office/drawing/2014/main" id="{F2B610BB-26F6-44A5-B7DB-CEEDCAE916ED}"/>
              </a:ext>
            </a:extLst>
          </p:cNvPr>
          <p:cNvSpPr/>
          <p:nvPr userDrawn="1"/>
        </p:nvSpPr>
        <p:spPr>
          <a:xfrm flipH="1">
            <a:off x="8328171" y="2258376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6" name="Freeform: Shape 47">
            <a:extLst>
              <a:ext uri="{FF2B5EF4-FFF2-40B4-BE49-F238E27FC236}">
                <a16:creationId xmlns:a16="http://schemas.microsoft.com/office/drawing/2014/main" id="{C979636C-DE09-47B7-8972-BAE28DFA91DF}"/>
              </a:ext>
            </a:extLst>
          </p:cNvPr>
          <p:cNvSpPr/>
          <p:nvPr userDrawn="1"/>
        </p:nvSpPr>
        <p:spPr>
          <a:xfrm flipH="1">
            <a:off x="8333460" y="361085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7" name="Freeform: Shape 48">
            <a:extLst>
              <a:ext uri="{FF2B5EF4-FFF2-40B4-BE49-F238E27FC236}">
                <a16:creationId xmlns:a16="http://schemas.microsoft.com/office/drawing/2014/main" id="{01B12467-C508-4D89-94B3-6D23C6199703}"/>
              </a:ext>
            </a:extLst>
          </p:cNvPr>
          <p:cNvSpPr/>
          <p:nvPr userDrawn="1"/>
        </p:nvSpPr>
        <p:spPr>
          <a:xfrm flipH="1">
            <a:off x="7146016" y="429086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8" name="Freeform: Shape 49">
            <a:extLst>
              <a:ext uri="{FF2B5EF4-FFF2-40B4-BE49-F238E27FC236}">
                <a16:creationId xmlns:a16="http://schemas.microsoft.com/office/drawing/2014/main" id="{9EA72422-90A8-454F-8133-112CD2B85BEA}"/>
              </a:ext>
            </a:extLst>
          </p:cNvPr>
          <p:cNvSpPr/>
          <p:nvPr userDrawn="1"/>
        </p:nvSpPr>
        <p:spPr>
          <a:xfrm flipH="1">
            <a:off x="5937847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9" name="Freeform: Shape 50">
            <a:extLst>
              <a:ext uri="{FF2B5EF4-FFF2-40B4-BE49-F238E27FC236}">
                <a16:creationId xmlns:a16="http://schemas.microsoft.com/office/drawing/2014/main" id="{3C67727D-D0D9-4CA6-99EE-0B89D465A706}"/>
              </a:ext>
            </a:extLst>
          </p:cNvPr>
          <p:cNvSpPr/>
          <p:nvPr userDrawn="1"/>
        </p:nvSpPr>
        <p:spPr>
          <a:xfrm flipH="1">
            <a:off x="5951993" y="225130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0" name="Freeform: Shape 51">
            <a:extLst>
              <a:ext uri="{FF2B5EF4-FFF2-40B4-BE49-F238E27FC236}">
                <a16:creationId xmlns:a16="http://schemas.microsoft.com/office/drawing/2014/main" id="{C88A67D0-B01F-4CC8-B248-2CF85911F456}"/>
              </a:ext>
            </a:extLst>
          </p:cNvPr>
          <p:cNvSpPr/>
          <p:nvPr userDrawn="1"/>
        </p:nvSpPr>
        <p:spPr>
          <a:xfrm flipH="1">
            <a:off x="4778156" y="1565771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1" name="Freeform: Shape 52">
            <a:extLst>
              <a:ext uri="{FF2B5EF4-FFF2-40B4-BE49-F238E27FC236}">
                <a16:creationId xmlns:a16="http://schemas.microsoft.com/office/drawing/2014/main" id="{DBF6CA39-E979-4287-833E-20A9B455F7D6}"/>
              </a:ext>
            </a:extLst>
          </p:cNvPr>
          <p:cNvSpPr/>
          <p:nvPr userDrawn="1"/>
        </p:nvSpPr>
        <p:spPr>
          <a:xfrm flipH="1">
            <a:off x="3565843" y="2247823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2" name="Freeform: Shape 53">
            <a:extLst>
              <a:ext uri="{FF2B5EF4-FFF2-40B4-BE49-F238E27FC236}">
                <a16:creationId xmlns:a16="http://schemas.microsoft.com/office/drawing/2014/main" id="{9EAA4E60-7510-4920-A426-5630491CFAC2}"/>
              </a:ext>
            </a:extLst>
          </p:cNvPr>
          <p:cNvSpPr/>
          <p:nvPr userDrawn="1"/>
        </p:nvSpPr>
        <p:spPr>
          <a:xfrm flipH="1">
            <a:off x="3565952" y="361339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3" name="Freeform: Shape 54">
            <a:extLst>
              <a:ext uri="{FF2B5EF4-FFF2-40B4-BE49-F238E27FC236}">
                <a16:creationId xmlns:a16="http://schemas.microsoft.com/office/drawing/2014/main" id="{322F7ECD-1942-42EE-B5E0-FC1E0206BFFD}"/>
              </a:ext>
            </a:extLst>
          </p:cNvPr>
          <p:cNvSpPr/>
          <p:nvPr userDrawn="1"/>
        </p:nvSpPr>
        <p:spPr>
          <a:xfrm flipH="1">
            <a:off x="2386318" y="2962784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4" name="Freeform: Shape 55">
            <a:extLst>
              <a:ext uri="{FF2B5EF4-FFF2-40B4-BE49-F238E27FC236}">
                <a16:creationId xmlns:a16="http://schemas.microsoft.com/office/drawing/2014/main" id="{2465D6BD-72DA-4C13-97C2-7CF8D7F2F0C4}"/>
              </a:ext>
            </a:extLst>
          </p:cNvPr>
          <p:cNvSpPr/>
          <p:nvPr userDrawn="1"/>
        </p:nvSpPr>
        <p:spPr>
          <a:xfrm flipH="1">
            <a:off x="1190302" y="3612210"/>
            <a:ext cx="204312" cy="23646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85" name="Content placeholder 47" descr="Click icon to add picture">
            <a:extLst>
              <a:ext uri="{FF2B5EF4-FFF2-40B4-BE49-F238E27FC236}">
                <a16:creationId xmlns:a16="http://schemas.microsoft.com/office/drawing/2014/main" id="{E7C6BEEA-1766-44A1-A28D-2E817DBF22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07136" y="3865003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86" name="Content placeholder 47">
            <a:extLst>
              <a:ext uri="{FF2B5EF4-FFF2-40B4-BE49-F238E27FC236}">
                <a16:creationId xmlns:a16="http://schemas.microsoft.com/office/drawing/2014/main" id="{597D4D7A-8D7E-492C-8795-D491CF53B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07136" y="4447079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87" name="Content placeholder 47" descr="Click icon to add picture">
            <a:extLst>
              <a:ext uri="{FF2B5EF4-FFF2-40B4-BE49-F238E27FC236}">
                <a16:creationId xmlns:a16="http://schemas.microsoft.com/office/drawing/2014/main" id="{A7396594-2DE7-4DB9-B6B4-92F63F06EFC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89942" y="2355643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88" name="Content placeholder 47">
            <a:extLst>
              <a:ext uri="{FF2B5EF4-FFF2-40B4-BE49-F238E27FC236}">
                <a16:creationId xmlns:a16="http://schemas.microsoft.com/office/drawing/2014/main" id="{CC680CF7-ED60-4FFF-B04E-B24ECDDD351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89942" y="2937719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buNone/>
              <a:defRPr lang="en-US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89" name="Content placeholder 47" descr="Click icon to add picture">
            <a:extLst>
              <a:ext uri="{FF2B5EF4-FFF2-40B4-BE49-F238E27FC236}">
                <a16:creationId xmlns:a16="http://schemas.microsoft.com/office/drawing/2014/main" id="{042E6E66-3835-45DF-80D9-C4AFDF3401F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07230" y="4469081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90" name="Content placeholder 47">
            <a:extLst>
              <a:ext uri="{FF2B5EF4-FFF2-40B4-BE49-F238E27FC236}">
                <a16:creationId xmlns:a16="http://schemas.microsoft.com/office/drawing/2014/main" id="{A6E85C70-1784-4A0C-8897-EDE98D39BC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07230" y="5051157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91" name="Content placeholder 47" descr="Click icon to add picture">
            <a:extLst>
              <a:ext uri="{FF2B5EF4-FFF2-40B4-BE49-F238E27FC236}">
                <a16:creationId xmlns:a16="http://schemas.microsoft.com/office/drawing/2014/main" id="{4CD55BC2-05D0-49CB-B0A5-C96ACB411B5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01941" y="4469081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92" name="Content placeholder 47">
            <a:extLst>
              <a:ext uri="{FF2B5EF4-FFF2-40B4-BE49-F238E27FC236}">
                <a16:creationId xmlns:a16="http://schemas.microsoft.com/office/drawing/2014/main" id="{49DB7120-2F2C-4F89-AA8C-ABC4F3FF25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501941" y="5051157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93" name="Content placeholder 47" descr="Click icon to add picture">
            <a:extLst>
              <a:ext uri="{FF2B5EF4-FFF2-40B4-BE49-F238E27FC236}">
                <a16:creationId xmlns:a16="http://schemas.microsoft.com/office/drawing/2014/main" id="{AEB1F7BA-7D83-4C23-A72B-82DF9377E9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734718" y="2355643"/>
            <a:ext cx="1877575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94" name="Content placeholder 47">
            <a:extLst>
              <a:ext uri="{FF2B5EF4-FFF2-40B4-BE49-F238E27FC236}">
                <a16:creationId xmlns:a16="http://schemas.microsoft.com/office/drawing/2014/main" id="{7C32F3EB-1AC3-40E9-B66D-ADB19CC74F0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734718" y="2937719"/>
            <a:ext cx="1877575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E7569-B8BF-39D0-D742-EF98B83E4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914" y="726705"/>
            <a:ext cx="10515600" cy="1205058"/>
          </a:xfrm>
        </p:spPr>
        <p:txBody>
          <a:bodyPr anchor="t">
            <a:noAutofit/>
          </a:bodyPr>
          <a:lstStyle>
            <a:lvl1pPr algn="l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C159C7-D006-5B5F-1FEA-689C432B8C8C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0EBABD-E264-2C96-1139-289A712F35B7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90880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19">
            <a:extLst>
              <a:ext uri="{FF2B5EF4-FFF2-40B4-BE49-F238E27FC236}">
                <a16:creationId xmlns:a16="http://schemas.microsoft.com/office/drawing/2014/main" id="{F38B75F8-75D4-4B41-B7C7-433032DD0A6F}"/>
              </a:ext>
            </a:extLst>
          </p:cNvPr>
          <p:cNvSpPr/>
          <p:nvPr userDrawn="1"/>
        </p:nvSpPr>
        <p:spPr>
          <a:xfrm flipH="1">
            <a:off x="769290" y="491100"/>
            <a:ext cx="1886361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8" name="Freeform: Shape 24">
            <a:extLst>
              <a:ext uri="{FF2B5EF4-FFF2-40B4-BE49-F238E27FC236}">
                <a16:creationId xmlns:a16="http://schemas.microsoft.com/office/drawing/2014/main" id="{671D1224-EDDC-4900-92DC-13608D44C524}"/>
              </a:ext>
            </a:extLst>
          </p:cNvPr>
          <p:cNvSpPr/>
          <p:nvPr userDrawn="1"/>
        </p:nvSpPr>
        <p:spPr>
          <a:xfrm flipH="1">
            <a:off x="783145" y="4057904"/>
            <a:ext cx="1886359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635A9E44-4E60-1AD1-0B85-72422683B48A}"/>
              </a:ext>
            </a:extLst>
          </p:cNvPr>
          <p:cNvSpPr/>
          <p:nvPr userDrawn="1"/>
        </p:nvSpPr>
        <p:spPr>
          <a:xfrm flipH="1">
            <a:off x="0" y="3709992"/>
            <a:ext cx="1157948" cy="1502830"/>
          </a:xfrm>
          <a:custGeom>
            <a:avLst/>
            <a:gdLst>
              <a:gd name="connsiteX0" fmla="*/ 638572 w 1157948"/>
              <a:gd name="connsiteY0" fmla="*/ 0 h 1502830"/>
              <a:gd name="connsiteX1" fmla="*/ 0 w 1157948"/>
              <a:gd name="connsiteY1" fmla="*/ 378385 h 1502830"/>
              <a:gd name="connsiteX2" fmla="*/ 0 w 1157948"/>
              <a:gd name="connsiteY2" fmla="*/ 1129800 h 1502830"/>
              <a:gd name="connsiteX3" fmla="*/ 640317 w 1157948"/>
              <a:gd name="connsiteY3" fmla="*/ 1502830 h 1502830"/>
              <a:gd name="connsiteX4" fmla="*/ 1157948 w 1157948"/>
              <a:gd name="connsiteY4" fmla="*/ 1200968 h 1502830"/>
              <a:gd name="connsiteX5" fmla="*/ 1157948 w 1157948"/>
              <a:gd name="connsiteY5" fmla="*/ 304639 h 150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948" h="1502830">
                <a:moveTo>
                  <a:pt x="638572" y="0"/>
                </a:moveTo>
                <a:lnTo>
                  <a:pt x="0" y="378385"/>
                </a:lnTo>
                <a:lnTo>
                  <a:pt x="0" y="1129800"/>
                </a:lnTo>
                <a:lnTo>
                  <a:pt x="640317" y="1502830"/>
                </a:lnTo>
                <a:lnTo>
                  <a:pt x="1157948" y="1200968"/>
                </a:lnTo>
                <a:lnTo>
                  <a:pt x="1157948" y="304639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1" name="Subtitle 47" descr="Click icon to add picture">
            <a:extLst>
              <a:ext uri="{FF2B5EF4-FFF2-40B4-BE49-F238E27FC236}">
                <a16:creationId xmlns:a16="http://schemas.microsoft.com/office/drawing/2014/main" id="{0C7786BA-5E56-47AA-AE47-4EC07A0D4FA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50705" y="3625598"/>
            <a:ext cx="2653545" cy="5879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3" name="Content placeholder 47">
            <a:extLst>
              <a:ext uri="{FF2B5EF4-FFF2-40B4-BE49-F238E27FC236}">
                <a16:creationId xmlns:a16="http://schemas.microsoft.com/office/drawing/2014/main" id="{880214CF-87DD-476A-9B2E-A58DB313A6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0705" y="4246516"/>
            <a:ext cx="2653545" cy="17271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37" name="Picture placeholder">
            <a:extLst>
              <a:ext uri="{FF2B5EF4-FFF2-40B4-BE49-F238E27FC236}">
                <a16:creationId xmlns:a16="http://schemas.microsoft.com/office/drawing/2014/main" id="{264CF63C-079E-41AA-AA9A-762A765E699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788170" y="2296125"/>
            <a:ext cx="1886360" cy="2144668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041C638-CBB8-1159-9AF8-B5D14CC7B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0704" y="1690878"/>
            <a:ext cx="6599429" cy="1325563"/>
          </a:xfrm>
        </p:spPr>
        <p:txBody>
          <a:bodyPr anchor="b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47" descr="Click icon to add picture">
            <a:extLst>
              <a:ext uri="{FF2B5EF4-FFF2-40B4-BE49-F238E27FC236}">
                <a16:creationId xmlns:a16="http://schemas.microsoft.com/office/drawing/2014/main" id="{3C2C4001-E56F-4174-01AA-4630360BFF4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11506" y="3625598"/>
            <a:ext cx="2653545" cy="5879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0" name="Content placeholder 47">
            <a:extLst>
              <a:ext uri="{FF2B5EF4-FFF2-40B4-BE49-F238E27FC236}">
                <a16:creationId xmlns:a16="http://schemas.microsoft.com/office/drawing/2014/main" id="{02DFC856-C546-62E9-220F-7A668D34905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11506" y="4246516"/>
            <a:ext cx="2653545" cy="17271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07335A-F59E-2A6C-D2D6-F10391DA8D69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13646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>
            <a:extLst>
              <a:ext uri="{FF2B5EF4-FFF2-40B4-BE49-F238E27FC236}">
                <a16:creationId xmlns:a16="http://schemas.microsoft.com/office/drawing/2014/main" id="{F946AB17-3782-8412-C51A-DE10A0637453}"/>
              </a:ext>
            </a:extLst>
          </p:cNvPr>
          <p:cNvSpPr/>
          <p:nvPr userDrawn="1"/>
        </p:nvSpPr>
        <p:spPr>
          <a:xfrm>
            <a:off x="0" y="2860787"/>
            <a:ext cx="2361029" cy="3676532"/>
          </a:xfrm>
          <a:custGeom>
            <a:avLst/>
            <a:gdLst>
              <a:gd name="connsiteX0" fmla="*/ 773997 w 2361029"/>
              <a:gd name="connsiteY0" fmla="*/ 0 h 3676532"/>
              <a:gd name="connsiteX1" fmla="*/ 2361029 w 2361029"/>
              <a:gd name="connsiteY1" fmla="*/ 925683 h 3676532"/>
              <a:gd name="connsiteX2" fmla="*/ 2361029 w 2361029"/>
              <a:gd name="connsiteY2" fmla="*/ 2763949 h 3676532"/>
              <a:gd name="connsiteX3" fmla="*/ 769661 w 2361029"/>
              <a:gd name="connsiteY3" fmla="*/ 3676532 h 3676532"/>
              <a:gd name="connsiteX4" fmla="*/ 0 w 2361029"/>
              <a:gd name="connsiteY4" fmla="*/ 3234717 h 3676532"/>
              <a:gd name="connsiteX5" fmla="*/ 0 w 2361029"/>
              <a:gd name="connsiteY5" fmla="*/ 446885 h 36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1029" h="3676532">
                <a:moveTo>
                  <a:pt x="773997" y="0"/>
                </a:moveTo>
                <a:lnTo>
                  <a:pt x="2361029" y="925683"/>
                </a:lnTo>
                <a:lnTo>
                  <a:pt x="2361029" y="2763949"/>
                </a:lnTo>
                <a:lnTo>
                  <a:pt x="769661" y="3676532"/>
                </a:lnTo>
                <a:lnTo>
                  <a:pt x="0" y="3234717"/>
                </a:lnTo>
                <a:lnTo>
                  <a:pt x="0" y="44688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2BA5A58B-9440-7DAB-E7D7-3143B049FBAC}"/>
              </a:ext>
            </a:extLst>
          </p:cNvPr>
          <p:cNvSpPr/>
          <p:nvPr userDrawn="1"/>
        </p:nvSpPr>
        <p:spPr>
          <a:xfrm flipH="1">
            <a:off x="1014233" y="5253270"/>
            <a:ext cx="1710765" cy="1593273"/>
          </a:xfrm>
          <a:custGeom>
            <a:avLst/>
            <a:gdLst>
              <a:gd name="connsiteX0" fmla="*/ 852873 w 1710765"/>
              <a:gd name="connsiteY0" fmla="*/ 0 h 1593273"/>
              <a:gd name="connsiteX1" fmla="*/ 0 w 1710765"/>
              <a:gd name="connsiteY1" fmla="*/ 494134 h 1593273"/>
              <a:gd name="connsiteX2" fmla="*/ 0 w 1710765"/>
              <a:gd name="connsiteY2" fmla="*/ 1475410 h 1593273"/>
              <a:gd name="connsiteX3" fmla="*/ 206916 w 1710765"/>
              <a:gd name="connsiteY3" fmla="*/ 1593273 h 1593273"/>
              <a:gd name="connsiteX4" fmla="*/ 1502835 w 1710765"/>
              <a:gd name="connsiteY4" fmla="*/ 1593273 h 1593273"/>
              <a:gd name="connsiteX5" fmla="*/ 1709418 w 1710765"/>
              <a:gd name="connsiteY5" fmla="*/ 1475480 h 1593273"/>
              <a:gd name="connsiteX6" fmla="*/ 1710407 w 1710765"/>
              <a:gd name="connsiteY6" fmla="*/ 491803 h 159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765" h="1593273">
                <a:moveTo>
                  <a:pt x="852873" y="0"/>
                </a:moveTo>
                <a:lnTo>
                  <a:pt x="0" y="494134"/>
                </a:lnTo>
                <a:lnTo>
                  <a:pt x="0" y="1475410"/>
                </a:lnTo>
                <a:lnTo>
                  <a:pt x="206916" y="1593273"/>
                </a:lnTo>
                <a:lnTo>
                  <a:pt x="1502835" y="1593273"/>
                </a:lnTo>
                <a:lnTo>
                  <a:pt x="1709418" y="1475480"/>
                </a:lnTo>
                <a:cubicBezTo>
                  <a:pt x="1707864" y="1146834"/>
                  <a:pt x="1711961" y="820449"/>
                  <a:pt x="1710407" y="491803"/>
                </a:cubicBez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2" name="Content Placeholder 47" descr="Click icon to add picture">
            <a:extLst>
              <a:ext uri="{FF2B5EF4-FFF2-40B4-BE49-F238E27FC236}">
                <a16:creationId xmlns:a16="http://schemas.microsoft.com/office/drawing/2014/main" id="{95ADF367-2619-4E00-AB82-8FFF41D0E5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71609" y="1025236"/>
            <a:ext cx="5162709" cy="42068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3" name="Content Placeholder 47">
            <a:extLst>
              <a:ext uri="{FF2B5EF4-FFF2-40B4-BE49-F238E27FC236}">
                <a16:creationId xmlns:a16="http://schemas.microsoft.com/office/drawing/2014/main" id="{8CEB04CE-793E-47B4-8D80-9B82864F2C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71608" y="1469069"/>
            <a:ext cx="5162709" cy="15061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4" name="Content Placeholder 47" descr="Click icon to add picture">
            <a:extLst>
              <a:ext uri="{FF2B5EF4-FFF2-40B4-BE49-F238E27FC236}">
                <a16:creationId xmlns:a16="http://schemas.microsoft.com/office/drawing/2014/main" id="{067BF8FD-2643-4122-BE3E-63F413244EC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271609" y="2984685"/>
            <a:ext cx="5162709" cy="42068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6" name="Content Placeholder 47" descr="Click icon to add picture">
            <a:extLst>
              <a:ext uri="{FF2B5EF4-FFF2-40B4-BE49-F238E27FC236}">
                <a16:creationId xmlns:a16="http://schemas.microsoft.com/office/drawing/2014/main" id="{02260D10-FEA1-48A7-B544-FAEEAECF5D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71607" y="4597473"/>
            <a:ext cx="5162709" cy="421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0" name="Content Placeholder 47">
            <a:extLst>
              <a:ext uri="{FF2B5EF4-FFF2-40B4-BE49-F238E27FC236}">
                <a16:creationId xmlns:a16="http://schemas.microsoft.com/office/drawing/2014/main" id="{64584B30-8BCF-4D75-8A6C-FD82347CC7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71608" y="3419684"/>
            <a:ext cx="5162709" cy="11777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8" name="Content Placeholder 47">
            <a:extLst>
              <a:ext uri="{FF2B5EF4-FFF2-40B4-BE49-F238E27FC236}">
                <a16:creationId xmlns:a16="http://schemas.microsoft.com/office/drawing/2014/main" id="{A4A25056-27FA-4039-ACFA-6624F778712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71608" y="5041922"/>
            <a:ext cx="5162709" cy="16359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7" name="Freeform: Shape 24">
            <a:extLst>
              <a:ext uri="{FF2B5EF4-FFF2-40B4-BE49-F238E27FC236}">
                <a16:creationId xmlns:a16="http://schemas.microsoft.com/office/drawing/2014/main" id="{A23F9759-CF52-CE45-5E22-9678534685A7}"/>
              </a:ext>
            </a:extLst>
          </p:cNvPr>
          <p:cNvSpPr/>
          <p:nvPr userDrawn="1"/>
        </p:nvSpPr>
        <p:spPr>
          <a:xfrm flipH="1">
            <a:off x="2631891" y="4699053"/>
            <a:ext cx="668814" cy="784693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D84FCC1-368D-680C-31AA-597C3AAF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665" y="707105"/>
            <a:ext cx="3994173" cy="2277580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53E8C9F-CD73-30CD-1F24-20F2E6149D5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734172" y="1141669"/>
            <a:ext cx="507778" cy="565882"/>
          </a:xfrm>
        </p:spPr>
        <p:txBody>
          <a:bodyPr lIns="0" rIns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E61E189-349E-0076-EA43-7BCB6E24CE8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724705" y="3105650"/>
            <a:ext cx="536270" cy="565882"/>
          </a:xfrm>
        </p:spPr>
        <p:txBody>
          <a:bodyPr lIns="0" rIns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68B04572-5D47-C3DF-CDEA-15EC646EA8F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714069" y="4716041"/>
            <a:ext cx="536270" cy="565882"/>
          </a:xfrm>
        </p:spPr>
        <p:txBody>
          <a:bodyPr lIns="0" rIns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6A453-65E1-B688-A3F9-EA0AA347DDEA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62113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7">
            <a:extLst>
              <a:ext uri="{FF2B5EF4-FFF2-40B4-BE49-F238E27FC236}">
                <a16:creationId xmlns:a16="http://schemas.microsoft.com/office/drawing/2014/main" id="{3EDD8D3E-653B-4A9E-9868-3B013A65FE9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493157" y="529148"/>
            <a:ext cx="4248873" cy="473113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ln w="19050"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18" name="Content Placeholder 47">
            <a:extLst>
              <a:ext uri="{FF2B5EF4-FFF2-40B4-BE49-F238E27FC236}">
                <a16:creationId xmlns:a16="http://schemas.microsoft.com/office/drawing/2014/main" id="{DD4E6A9F-7400-917B-6A6B-6BAB445E8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7427" y="3253120"/>
            <a:ext cx="4959822" cy="20071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19" name="Freeform: Shape 25">
            <a:extLst>
              <a:ext uri="{FF2B5EF4-FFF2-40B4-BE49-F238E27FC236}">
                <a16:creationId xmlns:a16="http://schemas.microsoft.com/office/drawing/2014/main" id="{D7BBD3E8-D5DD-C21F-3792-4880373CCDCC}"/>
              </a:ext>
            </a:extLst>
          </p:cNvPr>
          <p:cNvSpPr/>
          <p:nvPr userDrawn="1"/>
        </p:nvSpPr>
        <p:spPr>
          <a:xfrm flipH="1">
            <a:off x="7400972" y="4508725"/>
            <a:ext cx="1347680" cy="158117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0" name="Freeform: Shape 11">
            <a:extLst>
              <a:ext uri="{FF2B5EF4-FFF2-40B4-BE49-F238E27FC236}">
                <a16:creationId xmlns:a16="http://schemas.microsoft.com/office/drawing/2014/main" id="{FC461D80-0CAC-62E5-726A-63B48BEF3F25}"/>
              </a:ext>
            </a:extLst>
          </p:cNvPr>
          <p:cNvSpPr/>
          <p:nvPr userDrawn="1"/>
        </p:nvSpPr>
        <p:spPr>
          <a:xfrm>
            <a:off x="6521016" y="4772906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944167-AFE9-AE61-AF44-B9AEE24D1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27" y="2497488"/>
            <a:ext cx="9823998" cy="1325563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268D53-92DA-7335-4DAB-83485CAF3FE9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FCB16-3643-AB04-D20E-A14FFE07F67C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3276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46">
            <a:extLst>
              <a:ext uri="{FF2B5EF4-FFF2-40B4-BE49-F238E27FC236}">
                <a16:creationId xmlns:a16="http://schemas.microsoft.com/office/drawing/2014/main" id="{39B50CEE-D9F9-B5CD-C274-BEAA5EAB37E3}"/>
              </a:ext>
            </a:extLst>
          </p:cNvPr>
          <p:cNvSpPr/>
          <p:nvPr userDrawn="1"/>
        </p:nvSpPr>
        <p:spPr>
          <a:xfrm>
            <a:off x="410352" y="12435"/>
            <a:ext cx="1455521" cy="1019127"/>
          </a:xfrm>
          <a:custGeom>
            <a:avLst/>
            <a:gdLst>
              <a:gd name="connsiteX0" fmla="*/ 219223 w 1455521"/>
              <a:gd name="connsiteY0" fmla="*/ 0 h 1019127"/>
              <a:gd name="connsiteX1" fmla="*/ 1236298 w 1455521"/>
              <a:gd name="connsiteY1" fmla="*/ 0 h 1019127"/>
              <a:gd name="connsiteX2" fmla="*/ 1455521 w 1455521"/>
              <a:gd name="connsiteY2" fmla="*/ 385779 h 1019127"/>
              <a:gd name="connsiteX3" fmla="*/ 1095615 w 1455521"/>
              <a:gd name="connsiteY3" fmla="*/ 1019127 h 1019127"/>
              <a:gd name="connsiteX4" fmla="*/ 359906 w 1455521"/>
              <a:gd name="connsiteY4" fmla="*/ 1019127 h 1019127"/>
              <a:gd name="connsiteX5" fmla="*/ 0 w 1455521"/>
              <a:gd name="connsiteY5" fmla="*/ 385779 h 101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1019127">
                <a:moveTo>
                  <a:pt x="219223" y="0"/>
                </a:moveTo>
                <a:lnTo>
                  <a:pt x="1236298" y="0"/>
                </a:lnTo>
                <a:lnTo>
                  <a:pt x="1455521" y="385779"/>
                </a:lnTo>
                <a:lnTo>
                  <a:pt x="1095615" y="1019127"/>
                </a:lnTo>
                <a:lnTo>
                  <a:pt x="359906" y="1019127"/>
                </a:lnTo>
                <a:lnTo>
                  <a:pt x="0" y="385779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9" name="Hexagon 15">
            <a:extLst>
              <a:ext uri="{FF2B5EF4-FFF2-40B4-BE49-F238E27FC236}">
                <a16:creationId xmlns:a16="http://schemas.microsoft.com/office/drawing/2014/main" id="{93831F6E-A0DA-46E5-AF13-ED5D9ABF108D}"/>
              </a:ext>
            </a:extLst>
          </p:cNvPr>
          <p:cNvSpPr/>
          <p:nvPr userDrawn="1"/>
        </p:nvSpPr>
        <p:spPr>
          <a:xfrm>
            <a:off x="1579486" y="450004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Hexagon 17">
            <a:extLst>
              <a:ext uri="{FF2B5EF4-FFF2-40B4-BE49-F238E27FC236}">
                <a16:creationId xmlns:a16="http://schemas.microsoft.com/office/drawing/2014/main" id="{18B06ECC-5FA7-4ACA-86BF-694240D0C05B}"/>
              </a:ext>
            </a:extLst>
          </p:cNvPr>
          <p:cNvSpPr/>
          <p:nvPr userDrawn="1"/>
        </p:nvSpPr>
        <p:spPr>
          <a:xfrm>
            <a:off x="412218" y="113647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1" name="Hexagon 19">
            <a:extLst>
              <a:ext uri="{FF2B5EF4-FFF2-40B4-BE49-F238E27FC236}">
                <a16:creationId xmlns:a16="http://schemas.microsoft.com/office/drawing/2014/main" id="{089AA305-8FFC-46A5-B806-D5D78320D0CD}"/>
              </a:ext>
            </a:extLst>
          </p:cNvPr>
          <p:cNvSpPr/>
          <p:nvPr userDrawn="1"/>
        </p:nvSpPr>
        <p:spPr>
          <a:xfrm>
            <a:off x="1580070" y="1812437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2" name="Hexagon 21">
            <a:extLst>
              <a:ext uri="{FF2B5EF4-FFF2-40B4-BE49-F238E27FC236}">
                <a16:creationId xmlns:a16="http://schemas.microsoft.com/office/drawing/2014/main" id="{DB2D65ED-32BC-44B2-92F3-E16717051CA1}"/>
              </a:ext>
            </a:extLst>
          </p:cNvPr>
          <p:cNvSpPr/>
          <p:nvPr userDrawn="1"/>
        </p:nvSpPr>
        <p:spPr>
          <a:xfrm>
            <a:off x="3953772" y="4582171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6100186E-95B0-AB29-6F1D-DBFBAA566DB2}"/>
              </a:ext>
            </a:extLst>
          </p:cNvPr>
          <p:cNvSpPr/>
          <p:nvPr userDrawn="1"/>
        </p:nvSpPr>
        <p:spPr>
          <a:xfrm>
            <a:off x="3955762" y="5952136"/>
            <a:ext cx="1455521" cy="932559"/>
          </a:xfrm>
          <a:custGeom>
            <a:avLst/>
            <a:gdLst>
              <a:gd name="connsiteX0" fmla="*/ 359906 w 1455521"/>
              <a:gd name="connsiteY0" fmla="*/ 0 h 932559"/>
              <a:gd name="connsiteX1" fmla="*/ 1095615 w 1455521"/>
              <a:gd name="connsiteY1" fmla="*/ 0 h 932559"/>
              <a:gd name="connsiteX2" fmla="*/ 1455521 w 1455521"/>
              <a:gd name="connsiteY2" fmla="*/ 633348 h 932559"/>
              <a:gd name="connsiteX3" fmla="*/ 1285492 w 1455521"/>
              <a:gd name="connsiteY3" fmla="*/ 932559 h 932559"/>
              <a:gd name="connsiteX4" fmla="*/ 170030 w 1455521"/>
              <a:gd name="connsiteY4" fmla="*/ 932559 h 932559"/>
              <a:gd name="connsiteX5" fmla="*/ 0 w 1455521"/>
              <a:gd name="connsiteY5" fmla="*/ 633348 h 93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32559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285492" y="932559"/>
                </a:lnTo>
                <a:lnTo>
                  <a:pt x="170030" y="932559"/>
                </a:lnTo>
                <a:lnTo>
                  <a:pt x="0" y="633348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4" name="Hexagon 27">
            <a:extLst>
              <a:ext uri="{FF2B5EF4-FFF2-40B4-BE49-F238E27FC236}">
                <a16:creationId xmlns:a16="http://schemas.microsoft.com/office/drawing/2014/main" id="{5275D449-7441-440B-8584-96D25256F24D}"/>
              </a:ext>
            </a:extLst>
          </p:cNvPr>
          <p:cNvSpPr/>
          <p:nvPr userDrawn="1"/>
        </p:nvSpPr>
        <p:spPr>
          <a:xfrm>
            <a:off x="2783996" y="524544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5" name="Hexagon 28">
            <a:extLst>
              <a:ext uri="{FF2B5EF4-FFF2-40B4-BE49-F238E27FC236}">
                <a16:creationId xmlns:a16="http://schemas.microsoft.com/office/drawing/2014/main" id="{94CFCD79-F5CD-4175-96DE-1AC2E1999DB6}"/>
              </a:ext>
            </a:extLst>
          </p:cNvPr>
          <p:cNvSpPr/>
          <p:nvPr userDrawn="1"/>
        </p:nvSpPr>
        <p:spPr>
          <a:xfrm>
            <a:off x="2767144" y="388062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C8667104-E096-23C3-4C2C-5277C2AF5C57}"/>
              </a:ext>
            </a:extLst>
          </p:cNvPr>
          <p:cNvSpPr/>
          <p:nvPr userDrawn="1"/>
        </p:nvSpPr>
        <p:spPr>
          <a:xfrm>
            <a:off x="3702" y="448131"/>
            <a:ext cx="678871" cy="1266696"/>
          </a:xfrm>
          <a:custGeom>
            <a:avLst/>
            <a:gdLst>
              <a:gd name="connsiteX0" fmla="*/ 0 w 678871"/>
              <a:gd name="connsiteY0" fmla="*/ 0 h 1266696"/>
              <a:gd name="connsiteX1" fmla="*/ 318965 w 678871"/>
              <a:gd name="connsiteY1" fmla="*/ 0 h 1266696"/>
              <a:gd name="connsiteX2" fmla="*/ 678871 w 678871"/>
              <a:gd name="connsiteY2" fmla="*/ 633348 h 1266696"/>
              <a:gd name="connsiteX3" fmla="*/ 318965 w 678871"/>
              <a:gd name="connsiteY3" fmla="*/ 1266696 h 1266696"/>
              <a:gd name="connsiteX4" fmla="*/ 0 w 678871"/>
              <a:gd name="connsiteY4" fmla="*/ 1266696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871" h="1266696">
                <a:moveTo>
                  <a:pt x="0" y="0"/>
                </a:moveTo>
                <a:lnTo>
                  <a:pt x="318965" y="0"/>
                </a:lnTo>
                <a:lnTo>
                  <a:pt x="678871" y="633348"/>
                </a:lnTo>
                <a:lnTo>
                  <a:pt x="318965" y="1266696"/>
                </a:lnTo>
                <a:lnTo>
                  <a:pt x="0" y="1266696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8" name="Hexagon 31">
            <a:extLst>
              <a:ext uri="{FF2B5EF4-FFF2-40B4-BE49-F238E27FC236}">
                <a16:creationId xmlns:a16="http://schemas.microsoft.com/office/drawing/2014/main" id="{61BB4AB0-7C5C-4697-A25B-0AFD8754AB52}"/>
              </a:ext>
            </a:extLst>
          </p:cNvPr>
          <p:cNvSpPr/>
          <p:nvPr userDrawn="1"/>
        </p:nvSpPr>
        <p:spPr>
          <a:xfrm>
            <a:off x="1580353" y="318279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2363FF00-E570-D743-258E-E9FEF4F02A08}"/>
              </a:ext>
            </a:extLst>
          </p:cNvPr>
          <p:cNvSpPr/>
          <p:nvPr userDrawn="1"/>
        </p:nvSpPr>
        <p:spPr>
          <a:xfrm>
            <a:off x="6334981" y="5962237"/>
            <a:ext cx="1455521" cy="901561"/>
          </a:xfrm>
          <a:custGeom>
            <a:avLst/>
            <a:gdLst>
              <a:gd name="connsiteX0" fmla="*/ 359906 w 1455521"/>
              <a:gd name="connsiteY0" fmla="*/ 0 h 901561"/>
              <a:gd name="connsiteX1" fmla="*/ 1095615 w 1455521"/>
              <a:gd name="connsiteY1" fmla="*/ 0 h 901561"/>
              <a:gd name="connsiteX2" fmla="*/ 1455521 w 1455521"/>
              <a:gd name="connsiteY2" fmla="*/ 633348 h 901561"/>
              <a:gd name="connsiteX3" fmla="*/ 1303107 w 1455521"/>
              <a:gd name="connsiteY3" fmla="*/ 901561 h 901561"/>
              <a:gd name="connsiteX4" fmla="*/ 152415 w 1455521"/>
              <a:gd name="connsiteY4" fmla="*/ 901561 h 901561"/>
              <a:gd name="connsiteX5" fmla="*/ 0 w 1455521"/>
              <a:gd name="connsiteY5" fmla="*/ 633348 h 9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01561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303107" y="901561"/>
                </a:lnTo>
                <a:lnTo>
                  <a:pt x="152415" y="901561"/>
                </a:lnTo>
                <a:lnTo>
                  <a:pt x="0" y="633348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8" name="Content Placeholder 47">
            <a:extLst>
              <a:ext uri="{FF2B5EF4-FFF2-40B4-BE49-F238E27FC236}">
                <a16:creationId xmlns:a16="http://schemas.microsoft.com/office/drawing/2014/main" id="{073CD90F-1E45-47EC-B558-D5F638F5FE6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754948" y="250209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9" name="Content Placeholder 47">
            <a:extLst>
              <a:ext uri="{FF2B5EF4-FFF2-40B4-BE49-F238E27FC236}">
                <a16:creationId xmlns:a16="http://schemas.microsoft.com/office/drawing/2014/main" id="{9A501203-35D0-41A5-A2A4-9F05FAB495C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91110" y="2493385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30" name="Content Placeholder 47">
            <a:extLst>
              <a:ext uri="{FF2B5EF4-FFF2-40B4-BE49-F238E27FC236}">
                <a16:creationId xmlns:a16="http://schemas.microsoft.com/office/drawing/2014/main" id="{1FA62038-8BB7-45FD-896E-34738A5578B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151412" y="5238680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31" name="Content Placeholder 47">
            <a:extLst>
              <a:ext uri="{FF2B5EF4-FFF2-40B4-BE49-F238E27FC236}">
                <a16:creationId xmlns:a16="http://schemas.microsoft.com/office/drawing/2014/main" id="{9A7E0EE6-5885-489B-81A9-65DBC0016938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948599" y="319492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1" name="Content Placeholder 47" descr="Click icon to add picture">
            <a:extLst>
              <a:ext uri="{FF2B5EF4-FFF2-40B4-BE49-F238E27FC236}">
                <a16:creationId xmlns:a16="http://schemas.microsoft.com/office/drawing/2014/main" id="{B7E46D91-6194-E279-CAE3-425E21FD4A8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093990"/>
            <a:ext cx="3034145" cy="187979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722C9EB-D452-B3DF-5219-160F48DE7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03538"/>
            <a:ext cx="5055698" cy="1325563"/>
          </a:xfrm>
        </p:spPr>
        <p:txBody>
          <a:bodyPr anchor="b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E3C8467A-0A34-2A65-92FE-F12F6A3D84A6}"/>
              </a:ext>
            </a:extLst>
          </p:cNvPr>
          <p:cNvSpPr/>
          <p:nvPr userDrawn="1"/>
        </p:nvSpPr>
        <p:spPr>
          <a:xfrm>
            <a:off x="-6538" y="1815084"/>
            <a:ext cx="697438" cy="1266696"/>
          </a:xfrm>
          <a:custGeom>
            <a:avLst/>
            <a:gdLst>
              <a:gd name="connsiteX0" fmla="*/ 0 w 732607"/>
              <a:gd name="connsiteY0" fmla="*/ 0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0" fmla="*/ 43961 w 732607"/>
              <a:gd name="connsiteY0" fmla="*/ 8793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5" fmla="*/ 43961 w 732607"/>
              <a:gd name="connsiteY5" fmla="*/ 8793 h 1266696"/>
              <a:gd name="connsiteX0" fmla="*/ 8792 w 697438"/>
              <a:gd name="connsiteY0" fmla="*/ 8793 h 1266696"/>
              <a:gd name="connsiteX1" fmla="*/ 337532 w 697438"/>
              <a:gd name="connsiteY1" fmla="*/ 0 h 1266696"/>
              <a:gd name="connsiteX2" fmla="*/ 697438 w 697438"/>
              <a:gd name="connsiteY2" fmla="*/ 633348 h 1266696"/>
              <a:gd name="connsiteX3" fmla="*/ 337532 w 697438"/>
              <a:gd name="connsiteY3" fmla="*/ 1266696 h 1266696"/>
              <a:gd name="connsiteX4" fmla="*/ 0 w 697438"/>
              <a:gd name="connsiteY4" fmla="*/ 1266696 h 1266696"/>
              <a:gd name="connsiteX5" fmla="*/ 8792 w 697438"/>
              <a:gd name="connsiteY5" fmla="*/ 8793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438" h="1266696">
                <a:moveTo>
                  <a:pt x="8792" y="8793"/>
                </a:moveTo>
                <a:lnTo>
                  <a:pt x="337532" y="0"/>
                </a:lnTo>
                <a:lnTo>
                  <a:pt x="697438" y="633348"/>
                </a:lnTo>
                <a:lnTo>
                  <a:pt x="337532" y="1266696"/>
                </a:lnTo>
                <a:lnTo>
                  <a:pt x="0" y="1266696"/>
                </a:lnTo>
                <a:cubicBezTo>
                  <a:pt x="0" y="844464"/>
                  <a:pt x="8792" y="431025"/>
                  <a:pt x="8792" y="8793"/>
                </a:cubicBezTo>
                <a:close/>
              </a:path>
            </a:pathLst>
          </a:custGeom>
          <a:noFill/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3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5518B595-5A04-0768-52B1-73F11E475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72" y="3435545"/>
            <a:ext cx="4253399" cy="1740114"/>
          </a:xfrm>
        </p:spPr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4">
            <a:extLst>
              <a:ext uri="{FF2B5EF4-FFF2-40B4-BE49-F238E27FC236}">
                <a16:creationId xmlns:a16="http://schemas.microsoft.com/office/drawing/2014/main" id="{AE722AFD-22D7-4BD8-B055-3867C3800E16}"/>
              </a:ext>
            </a:extLst>
          </p:cNvPr>
          <p:cNvSpPr/>
          <p:nvPr userDrawn="1"/>
        </p:nvSpPr>
        <p:spPr>
          <a:xfrm>
            <a:off x="6282845" y="525294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D0355E4-3980-42A9-9376-74163520D39D}"/>
              </a:ext>
            </a:extLst>
          </p:cNvPr>
          <p:cNvSpPr/>
          <p:nvPr userDrawn="1"/>
        </p:nvSpPr>
        <p:spPr>
          <a:xfrm>
            <a:off x="8375472" y="496110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0174533-8C0E-4E82-A582-891A0555FA1F}"/>
              </a:ext>
            </a:extLst>
          </p:cNvPr>
          <p:cNvSpPr/>
          <p:nvPr userDrawn="1"/>
        </p:nvSpPr>
        <p:spPr>
          <a:xfrm>
            <a:off x="7328126" y="231031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71E3938-A754-4D49-B509-249EE9BD83AB}"/>
              </a:ext>
            </a:extLst>
          </p:cNvPr>
          <p:cNvSpPr/>
          <p:nvPr userDrawn="1"/>
        </p:nvSpPr>
        <p:spPr>
          <a:xfrm>
            <a:off x="8375472" y="4095335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D430ED-A815-4274-966C-8192C4230569}"/>
              </a:ext>
            </a:extLst>
          </p:cNvPr>
          <p:cNvSpPr/>
          <p:nvPr userDrawn="1"/>
        </p:nvSpPr>
        <p:spPr>
          <a:xfrm>
            <a:off x="9403474" y="231031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dirty="0"/>
          </a:p>
        </p:txBody>
      </p:sp>
      <p:sp>
        <p:nvSpPr>
          <p:cNvPr id="24" name="Content placeholder 47" descr="Click icon to add picture">
            <a:extLst>
              <a:ext uri="{FF2B5EF4-FFF2-40B4-BE49-F238E27FC236}">
                <a16:creationId xmlns:a16="http://schemas.microsoft.com/office/drawing/2014/main" id="{5414CF94-2913-4AE7-AAC3-3D61FE7428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74027" y="1076241"/>
            <a:ext cx="1913128" cy="10547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</a:t>
            </a:r>
            <a:r>
              <a:rPr lang="zh-CN" altLang="en-US" dirty="0"/>
              <a:t> </a:t>
            </a:r>
            <a:r>
              <a:rPr lang="en-US" altLang="zh-CN" dirty="0"/>
              <a:t>Master title style </a:t>
            </a:r>
          </a:p>
        </p:txBody>
      </p:sp>
      <p:sp>
        <p:nvSpPr>
          <p:cNvPr id="26" name="Content placeholder 47" descr="Click icon to add picture">
            <a:extLst>
              <a:ext uri="{FF2B5EF4-FFF2-40B4-BE49-F238E27FC236}">
                <a16:creationId xmlns:a16="http://schemas.microsoft.com/office/drawing/2014/main" id="{3CE3485A-395E-4C5F-A00F-D230FF7CFB9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75472" y="1076241"/>
            <a:ext cx="1904890" cy="10547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</a:t>
            </a:r>
            <a:r>
              <a:rPr lang="zh-CN" altLang="en-US" dirty="0"/>
              <a:t> </a:t>
            </a:r>
            <a:r>
              <a:rPr lang="en-US" altLang="zh-CN" dirty="0"/>
              <a:t>Master title style </a:t>
            </a:r>
          </a:p>
        </p:txBody>
      </p:sp>
      <p:sp>
        <p:nvSpPr>
          <p:cNvPr id="33" name="Content placeholder 47" descr="Click icon to add picture">
            <a:extLst>
              <a:ext uri="{FF2B5EF4-FFF2-40B4-BE49-F238E27FC236}">
                <a16:creationId xmlns:a16="http://schemas.microsoft.com/office/drawing/2014/main" id="{6A8DFBFF-5B07-49C6-ADB8-341FCD1E753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21949" y="2844725"/>
            <a:ext cx="1914694" cy="108919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4" name="Content placeholder 47" descr="Click icon to add picture">
            <a:extLst>
              <a:ext uri="{FF2B5EF4-FFF2-40B4-BE49-F238E27FC236}">
                <a16:creationId xmlns:a16="http://schemas.microsoft.com/office/drawing/2014/main" id="{1AC7F192-CFC3-470A-9467-330212C6F5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09651" y="2826795"/>
            <a:ext cx="1913128" cy="11071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35" name="Content placeholder 47" descr="Click icon to add picture">
            <a:extLst>
              <a:ext uri="{FF2B5EF4-FFF2-40B4-BE49-F238E27FC236}">
                <a16:creationId xmlns:a16="http://schemas.microsoft.com/office/drawing/2014/main" id="{A5D53FF3-B0CD-4D31-9128-2D2E0E89F09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67234" y="4631270"/>
            <a:ext cx="1913128" cy="10756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0" i="0">
                <a:solidFill>
                  <a:schemeClr val="accent6"/>
                </a:solidFill>
                <a:latin typeface="Abadi" panose="020B0604020104020204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4D27EAE5-5D14-4E2B-9A4E-E1CE7C26F40F}"/>
              </a:ext>
            </a:extLst>
          </p:cNvPr>
          <p:cNvSpPr/>
          <p:nvPr userDrawn="1"/>
        </p:nvSpPr>
        <p:spPr>
          <a:xfrm>
            <a:off x="630971" y="606175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0B88ADED-0863-78D3-7710-E131932E965F}"/>
              </a:ext>
            </a:extLst>
          </p:cNvPr>
          <p:cNvSpPr/>
          <p:nvPr userDrawn="1"/>
        </p:nvSpPr>
        <p:spPr>
          <a:xfrm>
            <a:off x="10460480" y="505838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8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8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32435EB1-8BEE-9EEE-D9E4-E53D56B7E09C}"/>
              </a:ext>
            </a:extLst>
          </p:cNvPr>
          <p:cNvSpPr/>
          <p:nvPr userDrawn="1"/>
        </p:nvSpPr>
        <p:spPr>
          <a:xfrm>
            <a:off x="11498097" y="2436654"/>
            <a:ext cx="698022" cy="1868948"/>
          </a:xfrm>
          <a:custGeom>
            <a:avLst/>
            <a:gdLst>
              <a:gd name="connsiteX0" fmla="*/ 698022 w 698022"/>
              <a:gd name="connsiteY0" fmla="*/ 0 h 1868948"/>
              <a:gd name="connsiteX1" fmla="*/ 698022 w 698022"/>
              <a:gd name="connsiteY1" fmla="*/ 1868948 h 1868948"/>
              <a:gd name="connsiteX2" fmla="*/ 0 w 698022"/>
              <a:gd name="connsiteY2" fmla="*/ 1477709 h 1868948"/>
              <a:gd name="connsiteX3" fmla="*/ 0 w 698022"/>
              <a:gd name="connsiteY3" fmla="*/ 397939 h 186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022" h="1868948">
                <a:moveTo>
                  <a:pt x="698022" y="0"/>
                </a:moveTo>
                <a:lnTo>
                  <a:pt x="698022" y="1868948"/>
                </a:lnTo>
                <a:lnTo>
                  <a:pt x="0" y="1477709"/>
                </a:lnTo>
                <a:lnTo>
                  <a:pt x="0" y="397939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2692688E-3654-181E-6244-F2CED7612746}"/>
              </a:ext>
            </a:extLst>
          </p:cNvPr>
          <p:cNvSpPr/>
          <p:nvPr userDrawn="1"/>
        </p:nvSpPr>
        <p:spPr>
          <a:xfrm>
            <a:off x="10460480" y="4114794"/>
            <a:ext cx="1731521" cy="2159541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9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9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1796F5D-2CC8-44C2-B5B5-E61BEFFF5A72}"/>
              </a:ext>
            </a:extLst>
          </p:cNvPr>
          <p:cNvSpPr/>
          <p:nvPr userDrawn="1"/>
        </p:nvSpPr>
        <p:spPr>
          <a:xfrm>
            <a:off x="5252937" y="2290859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3093633-6A91-42B5-961C-4B3A5DDF2146}"/>
              </a:ext>
            </a:extLst>
          </p:cNvPr>
          <p:cNvSpPr/>
          <p:nvPr userDrawn="1"/>
        </p:nvSpPr>
        <p:spPr>
          <a:xfrm>
            <a:off x="6310033" y="4056424"/>
            <a:ext cx="1913128" cy="215954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6B1A7E0-D0BF-7FCA-D296-94BFC0D611C5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>
          <a:xfrm>
            <a:off x="484632" y="6217920"/>
            <a:ext cx="4114800" cy="3651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AC10D1-DF42-8734-0793-84312B963E6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>
          <a:xfrm>
            <a:off x="11194169" y="6217920"/>
            <a:ext cx="458592" cy="3651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6209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8">
          <p15:clr>
            <a:srgbClr val="FBAE40"/>
          </p15:clr>
        </p15:guide>
        <p15:guide id="2" pos="50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C1D3CF-F6AF-93EB-C40E-C278E5844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096892"/>
            <a:ext cx="5117162" cy="1325563"/>
          </a:xfrm>
        </p:spPr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47">
            <a:extLst>
              <a:ext uri="{FF2B5EF4-FFF2-40B4-BE49-F238E27FC236}">
                <a16:creationId xmlns:a16="http://schemas.microsoft.com/office/drawing/2014/main" id="{E61594E5-F661-407F-9B5E-62267D2E6A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9574" y="3435546"/>
            <a:ext cx="4260180" cy="1294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5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88BDF24-3B67-5B77-0D48-319FA7FD0F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5745001" y="0"/>
            <a:ext cx="6446999" cy="6858000"/>
          </a:xfrm>
          <a:custGeom>
            <a:avLst/>
            <a:gdLst>
              <a:gd name="connsiteX0" fmla="*/ 2550369 w 6483642"/>
              <a:gd name="connsiteY0" fmla="*/ 0 h 6858000"/>
              <a:gd name="connsiteX1" fmla="*/ 4338592 w 6483642"/>
              <a:gd name="connsiteY1" fmla="*/ 0 h 6858000"/>
              <a:gd name="connsiteX2" fmla="*/ 6483642 w 6483642"/>
              <a:gd name="connsiteY2" fmla="*/ 1338386 h 6858000"/>
              <a:gd name="connsiteX3" fmla="*/ 6483642 w 6483642"/>
              <a:gd name="connsiteY3" fmla="*/ 5624376 h 6858000"/>
              <a:gd name="connsiteX4" fmla="*/ 4378767 w 6483642"/>
              <a:gd name="connsiteY4" fmla="*/ 6858000 h 6858000"/>
              <a:gd name="connsiteX5" fmla="*/ 2590564 w 6483642"/>
              <a:gd name="connsiteY5" fmla="*/ 6858000 h 6858000"/>
              <a:gd name="connsiteX6" fmla="*/ 133 w 6483642"/>
              <a:gd name="connsiteY6" fmla="*/ 5332429 h 6858000"/>
              <a:gd name="connsiteX7" fmla="*/ 20164 w 6483642"/>
              <a:gd name="connsiteY7" fmla="*/ 1404433 h 6858000"/>
              <a:gd name="connsiteX0" fmla="*/ 2530205 w 6463478"/>
              <a:gd name="connsiteY0" fmla="*/ 0 h 6858000"/>
              <a:gd name="connsiteX1" fmla="*/ 4318428 w 6463478"/>
              <a:gd name="connsiteY1" fmla="*/ 0 h 6858000"/>
              <a:gd name="connsiteX2" fmla="*/ 6463478 w 6463478"/>
              <a:gd name="connsiteY2" fmla="*/ 1338386 h 6858000"/>
              <a:gd name="connsiteX3" fmla="*/ 6463478 w 6463478"/>
              <a:gd name="connsiteY3" fmla="*/ 5624376 h 6858000"/>
              <a:gd name="connsiteX4" fmla="*/ 4358603 w 6463478"/>
              <a:gd name="connsiteY4" fmla="*/ 6858000 h 6858000"/>
              <a:gd name="connsiteX5" fmla="*/ 2570400 w 6463478"/>
              <a:gd name="connsiteY5" fmla="*/ 6858000 h 6858000"/>
              <a:gd name="connsiteX6" fmla="*/ 17140 w 6463478"/>
              <a:gd name="connsiteY6" fmla="*/ 5339864 h 6858000"/>
              <a:gd name="connsiteX7" fmla="*/ 0 w 6463478"/>
              <a:gd name="connsiteY7" fmla="*/ 1404433 h 6858000"/>
              <a:gd name="connsiteX8" fmla="*/ 2530205 w 6463478"/>
              <a:gd name="connsiteY8" fmla="*/ 0 h 6858000"/>
              <a:gd name="connsiteX0" fmla="*/ 2513726 w 6446999"/>
              <a:gd name="connsiteY0" fmla="*/ 0 h 6858000"/>
              <a:gd name="connsiteX1" fmla="*/ 4301949 w 6446999"/>
              <a:gd name="connsiteY1" fmla="*/ 0 h 6858000"/>
              <a:gd name="connsiteX2" fmla="*/ 6446999 w 6446999"/>
              <a:gd name="connsiteY2" fmla="*/ 1338386 h 6858000"/>
              <a:gd name="connsiteX3" fmla="*/ 6446999 w 6446999"/>
              <a:gd name="connsiteY3" fmla="*/ 5624376 h 6858000"/>
              <a:gd name="connsiteX4" fmla="*/ 4342124 w 6446999"/>
              <a:gd name="connsiteY4" fmla="*/ 6858000 h 6858000"/>
              <a:gd name="connsiteX5" fmla="*/ 2553921 w 6446999"/>
              <a:gd name="connsiteY5" fmla="*/ 6858000 h 6858000"/>
              <a:gd name="connsiteX6" fmla="*/ 661 w 6446999"/>
              <a:gd name="connsiteY6" fmla="*/ 5339864 h 6858000"/>
              <a:gd name="connsiteX7" fmla="*/ 299 w 6446999"/>
              <a:gd name="connsiteY7" fmla="*/ 1396044 h 6858000"/>
              <a:gd name="connsiteX8" fmla="*/ 2513726 w 6446999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6999" h="6858000">
                <a:moveTo>
                  <a:pt x="2513726" y="0"/>
                </a:moveTo>
                <a:lnTo>
                  <a:pt x="4301949" y="0"/>
                </a:lnTo>
                <a:lnTo>
                  <a:pt x="6446999" y="1338386"/>
                </a:lnTo>
                <a:lnTo>
                  <a:pt x="6446999" y="5624376"/>
                </a:lnTo>
                <a:lnTo>
                  <a:pt x="4342124" y="6858000"/>
                </a:lnTo>
                <a:lnTo>
                  <a:pt x="2553921" y="6858000"/>
                </a:lnTo>
                <a:lnTo>
                  <a:pt x="661" y="5339864"/>
                </a:lnTo>
                <a:cubicBezTo>
                  <a:pt x="-1473" y="4048155"/>
                  <a:pt x="2433" y="2687753"/>
                  <a:pt x="299" y="1396044"/>
                </a:cubicBezTo>
                <a:lnTo>
                  <a:pt x="2513726" y="0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dirty="0">
                <a:solidFill>
                  <a:schemeClr val="accent6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6C45B-70BB-86F1-1866-F93BEC26ACF8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0044D-485D-043B-9D5B-C01AA8E06447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6125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4">
            <a:extLst>
              <a:ext uri="{FF2B5EF4-FFF2-40B4-BE49-F238E27FC236}">
                <a16:creationId xmlns:a16="http://schemas.microsoft.com/office/drawing/2014/main" id="{F73BF8E3-2426-5D65-6582-D4B03C76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510" y="2016579"/>
            <a:ext cx="4441188" cy="27758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ADF8D8A3-175E-9A50-A98B-3766DAAB5EE2}"/>
              </a:ext>
            </a:extLst>
          </p:cNvPr>
          <p:cNvSpPr/>
          <p:nvPr userDrawn="1"/>
        </p:nvSpPr>
        <p:spPr>
          <a:xfrm rot="5400000">
            <a:off x="1308232" y="2004972"/>
            <a:ext cx="3593592" cy="2880360"/>
          </a:xfrm>
          <a:prstGeom prst="hexagon">
            <a:avLst>
              <a:gd name="adj" fmla="val 31211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1" name="Text 47" descr="Click icon to add picture">
            <a:extLst>
              <a:ext uri="{FF2B5EF4-FFF2-40B4-BE49-F238E27FC236}">
                <a16:creationId xmlns:a16="http://schemas.microsoft.com/office/drawing/2014/main" id="{B264F104-ED4D-9A7F-E598-295893E05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319235" y="2911781"/>
            <a:ext cx="1570612" cy="10708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13000"/>
              </a:lnSpc>
              <a:buNone/>
              <a:defRPr sz="1800" b="1" cap="all" baseline="0">
                <a:solidFill>
                  <a:schemeClr val="accent6"/>
                </a:solidFill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A084A88-6A62-9495-6CFE-1127D5CAAAB2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581710" y="555648"/>
            <a:ext cx="5045662" cy="5783096"/>
          </a:xfrm>
          <a:custGeom>
            <a:avLst/>
            <a:gdLst>
              <a:gd name="connsiteX0" fmla="*/ 2523318 w 5045662"/>
              <a:gd name="connsiteY0" fmla="*/ 1092708 h 5783096"/>
              <a:gd name="connsiteX1" fmla="*/ 1083139 w 5045662"/>
              <a:gd name="connsiteY1" fmla="*/ 1991697 h 5783096"/>
              <a:gd name="connsiteX2" fmla="*/ 1083139 w 5045662"/>
              <a:gd name="connsiteY2" fmla="*/ 3787311 h 5783096"/>
              <a:gd name="connsiteX3" fmla="*/ 2523318 w 5045662"/>
              <a:gd name="connsiteY3" fmla="*/ 4686300 h 5783096"/>
              <a:gd name="connsiteX4" fmla="*/ 3963497 w 5045662"/>
              <a:gd name="connsiteY4" fmla="*/ 3787311 h 5783096"/>
              <a:gd name="connsiteX5" fmla="*/ 3963497 w 5045662"/>
              <a:gd name="connsiteY5" fmla="*/ 1991697 h 5783096"/>
              <a:gd name="connsiteX6" fmla="*/ 2470122 w 5045662"/>
              <a:gd name="connsiteY6" fmla="*/ 0 h 5783096"/>
              <a:gd name="connsiteX7" fmla="*/ 5037208 w 5045662"/>
              <a:gd name="connsiteY7" fmla="*/ 1458369 h 5783096"/>
              <a:gd name="connsiteX8" fmla="*/ 5045662 w 5045662"/>
              <a:gd name="connsiteY8" fmla="*/ 4339769 h 5783096"/>
              <a:gd name="connsiteX9" fmla="*/ 2561576 w 5045662"/>
              <a:gd name="connsiteY9" fmla="*/ 5783096 h 5783096"/>
              <a:gd name="connsiteX10" fmla="*/ 24164 w 5045662"/>
              <a:gd name="connsiteY10" fmla="*/ 4354881 h 5783096"/>
              <a:gd name="connsiteX11" fmla="*/ 0 w 5045662"/>
              <a:gd name="connsiteY11" fmla="*/ 1453765 h 57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5662" h="5783096">
                <a:moveTo>
                  <a:pt x="2523318" y="1092708"/>
                </a:moveTo>
                <a:lnTo>
                  <a:pt x="1083139" y="1991697"/>
                </a:lnTo>
                <a:lnTo>
                  <a:pt x="1083139" y="3787311"/>
                </a:lnTo>
                <a:lnTo>
                  <a:pt x="2523318" y="4686300"/>
                </a:lnTo>
                <a:lnTo>
                  <a:pt x="3963497" y="3787311"/>
                </a:lnTo>
                <a:lnTo>
                  <a:pt x="3963497" y="1991697"/>
                </a:lnTo>
                <a:close/>
                <a:moveTo>
                  <a:pt x="2470122" y="0"/>
                </a:moveTo>
                <a:lnTo>
                  <a:pt x="5037208" y="1458369"/>
                </a:lnTo>
                <a:cubicBezTo>
                  <a:pt x="5040026" y="2418836"/>
                  <a:pt x="5042844" y="3379302"/>
                  <a:pt x="5045662" y="4339769"/>
                </a:cubicBezTo>
                <a:lnTo>
                  <a:pt x="2561576" y="5783096"/>
                </a:lnTo>
                <a:lnTo>
                  <a:pt x="24164" y="4354881"/>
                </a:lnTo>
                <a:lnTo>
                  <a:pt x="0" y="1453765"/>
                </a:lnTo>
                <a:close/>
              </a:path>
            </a:pathLst>
          </a:custGeom>
        </p:spPr>
        <p:txBody>
          <a:bodyPr wrap="square" tIns="457200">
            <a:noAutofit/>
          </a:bodyPr>
          <a:lstStyle>
            <a:lvl1pPr marL="0" indent="0" algn="ctr"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11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2BC57-1D8D-9F59-24F9-1E823227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9" y="507076"/>
            <a:ext cx="10515600" cy="1115434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47">
            <a:extLst>
              <a:ext uri="{FF2B5EF4-FFF2-40B4-BE49-F238E27FC236}">
                <a16:creationId xmlns:a16="http://schemas.microsoft.com/office/drawing/2014/main" id="{561744A6-D3EA-42C3-8E71-3BB8BA1E6149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587829" y="1622510"/>
            <a:ext cx="10889796" cy="41557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altLang="zh-CN" dirty="0"/>
              <a:t>Click to edit master text style</a:t>
            </a:r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C82179-6F61-D1EC-D800-74B748B37F0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803A51-0211-9F66-D20B-444BC94AA39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7682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4">
            <a:extLst>
              <a:ext uri="{FF2B5EF4-FFF2-40B4-BE49-F238E27FC236}">
                <a16:creationId xmlns:a16="http://schemas.microsoft.com/office/drawing/2014/main" id="{05751864-B11A-0286-13EA-2AC2A2C8D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09" y="721538"/>
            <a:ext cx="10889796" cy="1418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able placeholder">
            <a:extLst>
              <a:ext uri="{FF2B5EF4-FFF2-40B4-BE49-F238E27FC236}">
                <a16:creationId xmlns:a16="http://schemas.microsoft.com/office/drawing/2014/main" id="{CFC5FF09-DE50-4155-81A0-5DD9B700F205}"/>
              </a:ext>
            </a:extLst>
          </p:cNvPr>
          <p:cNvSpPr>
            <a:spLocks noGrp="1"/>
          </p:cNvSpPr>
          <p:nvPr>
            <p:ph type="tbl" sz="quarter" idx="27" hasCustomPrompt="1"/>
          </p:nvPr>
        </p:nvSpPr>
        <p:spPr>
          <a:xfrm>
            <a:off x="581709" y="1614198"/>
            <a:ext cx="10889796" cy="431785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altLang="zh-CN" dirty="0"/>
              <a:t>Click to edit master text style</a:t>
            </a:r>
            <a:endParaRPr lang="zh-CN" altLang="en-US"/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3F619E6B-153E-B522-47EB-4104C405736C}"/>
              </a:ext>
            </a:extLst>
          </p:cNvPr>
          <p:cNvSpPr/>
          <p:nvPr userDrawn="1"/>
        </p:nvSpPr>
        <p:spPr>
          <a:xfrm>
            <a:off x="10551278" y="4665388"/>
            <a:ext cx="603952" cy="68174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87A7B3D-E004-6D6A-5979-8F1BADBC9237}"/>
              </a:ext>
            </a:extLst>
          </p:cNvPr>
          <p:cNvSpPr/>
          <p:nvPr userDrawn="1"/>
        </p:nvSpPr>
        <p:spPr>
          <a:xfrm>
            <a:off x="10524774" y="5146146"/>
            <a:ext cx="1667226" cy="1711855"/>
          </a:xfrm>
          <a:custGeom>
            <a:avLst/>
            <a:gdLst>
              <a:gd name="connsiteX0" fmla="*/ 998834 w 1667226"/>
              <a:gd name="connsiteY0" fmla="*/ 0 h 1711855"/>
              <a:gd name="connsiteX1" fmla="*/ 1667226 w 1667226"/>
              <a:gd name="connsiteY1" fmla="*/ 373790 h 1711855"/>
              <a:gd name="connsiteX2" fmla="*/ 1667226 w 1667226"/>
              <a:gd name="connsiteY2" fmla="*/ 1711855 h 1711855"/>
              <a:gd name="connsiteX3" fmla="*/ 48502 w 1667226"/>
              <a:gd name="connsiteY3" fmla="*/ 1711855 h 1711855"/>
              <a:gd name="connsiteX4" fmla="*/ 0 w 1667226"/>
              <a:gd name="connsiteY4" fmla="*/ 1684915 h 1711855"/>
              <a:gd name="connsiteX5" fmla="*/ 0 w 1667226"/>
              <a:gd name="connsiteY5" fmla="*/ 564300 h 171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7226" h="1711855">
                <a:moveTo>
                  <a:pt x="998834" y="0"/>
                </a:moveTo>
                <a:lnTo>
                  <a:pt x="1667226" y="373790"/>
                </a:lnTo>
                <a:lnTo>
                  <a:pt x="1667226" y="1711855"/>
                </a:lnTo>
                <a:lnTo>
                  <a:pt x="48502" y="1711855"/>
                </a:lnTo>
                <a:lnTo>
                  <a:pt x="0" y="1684915"/>
                </a:lnTo>
                <a:lnTo>
                  <a:pt x="0" y="56430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id="{A4CA3A93-BDBF-112D-54A0-05BF6B06BCC1}"/>
              </a:ext>
            </a:extLst>
          </p:cNvPr>
          <p:cNvSpPr/>
          <p:nvPr userDrawn="1"/>
        </p:nvSpPr>
        <p:spPr>
          <a:xfrm>
            <a:off x="10177285" y="5347130"/>
            <a:ext cx="748554" cy="85636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F7A154B-D8F5-C1FB-307D-496380875BD1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28715E-D2CE-A33E-1A28-4E627F239BB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21256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BF58E95-E9E1-28E6-FB2F-DE80889223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079" y="1856195"/>
            <a:ext cx="4518122" cy="1688906"/>
          </a:xfrm>
        </p:spPr>
        <p:txBody>
          <a:bodyPr anchor="b">
            <a:noAutofit/>
          </a:bodyPr>
          <a:lstStyle>
            <a:lvl1pPr>
              <a:defRPr sz="2700">
                <a:latin typeface="+mn-lt"/>
              </a:defRPr>
            </a:lvl1pPr>
          </a:lstStyle>
          <a:p>
            <a:r>
              <a:rPr lang="en-US" dirty="0"/>
              <a:t>Click to edit </a:t>
            </a:r>
            <a:r>
              <a:rPr lang="en-US" altLang="zh-CN" dirty="0"/>
              <a:t>Text</a:t>
            </a:r>
            <a:r>
              <a:rPr lang="zh-CN" altLang="en-US" dirty="0"/>
              <a:t> </a:t>
            </a:r>
            <a:r>
              <a:rPr lang="en-US" dirty="0"/>
              <a:t>style</a:t>
            </a:r>
          </a:p>
        </p:txBody>
      </p:sp>
      <p:sp>
        <p:nvSpPr>
          <p:cNvPr id="11" name="subtitle 47">
            <a:extLst>
              <a:ext uri="{FF2B5EF4-FFF2-40B4-BE49-F238E27FC236}">
                <a16:creationId xmlns:a16="http://schemas.microsoft.com/office/drawing/2014/main" id="{3B45AD65-2B81-A368-E5F0-5C61D0B1DFE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9" y="3695015"/>
            <a:ext cx="4672693" cy="16889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500" b="0">
                <a:solidFill>
                  <a:schemeClr val="accent4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0CA4AA19-0D07-46AB-AC12-64054BBBB499}"/>
              </a:ext>
            </a:extLst>
          </p:cNvPr>
          <p:cNvSpPr/>
          <p:nvPr userDrawn="1"/>
        </p:nvSpPr>
        <p:spPr>
          <a:xfrm>
            <a:off x="3843559" y="722518"/>
            <a:ext cx="1244907" cy="140525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DF781D9E-0DF5-4DDA-84E6-35DFB054158C}"/>
              </a:ext>
            </a:extLst>
          </p:cNvPr>
          <p:cNvSpPr/>
          <p:nvPr userDrawn="1"/>
        </p:nvSpPr>
        <p:spPr>
          <a:xfrm>
            <a:off x="1223929" y="1436914"/>
            <a:ext cx="2857005" cy="326977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6" name="Freeform: Shape 7">
            <a:extLst>
              <a:ext uri="{FF2B5EF4-FFF2-40B4-BE49-F238E27FC236}">
                <a16:creationId xmlns:a16="http://schemas.microsoft.com/office/drawing/2014/main" id="{86BA1075-E23C-4BC9-8F67-B2E408F864D2}"/>
              </a:ext>
            </a:extLst>
          </p:cNvPr>
          <p:cNvSpPr/>
          <p:nvPr userDrawn="1"/>
        </p:nvSpPr>
        <p:spPr>
          <a:xfrm>
            <a:off x="758702" y="3457554"/>
            <a:ext cx="1208037" cy="138175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B2A4CA75-D17E-243B-9C56-A63C75AF6D56}"/>
              </a:ext>
            </a:extLst>
          </p:cNvPr>
          <p:cNvSpPr/>
          <p:nvPr userDrawn="1"/>
        </p:nvSpPr>
        <p:spPr>
          <a:xfrm>
            <a:off x="2917915" y="4662164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64077E-956B-EA3A-700F-A833D82341F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>
            <a:noAutofit/>
          </a:bodyPr>
          <a:lstStyle/>
          <a:p>
            <a:r>
              <a:rPr lang="en-US" noProof="0"/>
              <a:t>Presentation title</a:t>
            </a:r>
            <a:endParaRPr lang="en-US" noProof="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ED455D4-27F3-B6AD-2A20-7475F307E5E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>
            <a:noAutofit/>
          </a:bodyPr>
          <a:lstStyle/>
          <a:p>
            <a:fld id="{47FEACEE-25B4-4A2D-B147-27296E36371D}" type="slidenum">
              <a:rPr lang="en-US" altLang="zh-CN" noProof="0" smtClean="0"/>
              <a:pPr/>
              <a:t>‹#›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564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4">
            <a:extLst>
              <a:ext uri="{FF2B5EF4-FFF2-40B4-BE49-F238E27FC236}">
                <a16:creationId xmlns:a16="http://schemas.microsoft.com/office/drawing/2014/main" id="{DCA6F28B-ACF1-D3CB-8968-4F64BEA0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0" name="Content placeholder 47">
            <a:extLst>
              <a:ext uri="{FF2B5EF4-FFF2-40B4-BE49-F238E27FC236}">
                <a16:creationId xmlns:a16="http://schemas.microsoft.com/office/drawing/2014/main" id="{E2F72F6F-0172-47B0-8D9E-0EED383332E2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114798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52" name="Content placeholder 47" descr="Click icon to add picture">
            <a:extLst>
              <a:ext uri="{FF2B5EF4-FFF2-40B4-BE49-F238E27FC236}">
                <a16:creationId xmlns:a16="http://schemas.microsoft.com/office/drawing/2014/main" id="{2369DDD8-CFC2-4980-A0DB-411AA173B4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003" y="476428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3" name="Content placeholder 47">
            <a:extLst>
              <a:ext uri="{FF2B5EF4-FFF2-40B4-BE49-F238E27FC236}">
                <a16:creationId xmlns:a16="http://schemas.microsoft.com/office/drawing/2014/main" id="{B66AC261-5929-40D2-A646-8F16675DE3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4003" y="5295180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1" name="Content placeholder 47">
            <a:extLst>
              <a:ext uri="{FF2B5EF4-FFF2-40B4-BE49-F238E27FC236}">
                <a16:creationId xmlns:a16="http://schemas.microsoft.com/office/drawing/2014/main" id="{B33A9FB2-1610-4389-B352-D99255F77BE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623536" y="1840730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1" name="Content placeholder 47" descr="Click icon to add picture">
            <a:extLst>
              <a:ext uri="{FF2B5EF4-FFF2-40B4-BE49-F238E27FC236}">
                <a16:creationId xmlns:a16="http://schemas.microsoft.com/office/drawing/2014/main" id="{DEE851A8-3FB7-B319-A053-BE08A45763C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3720440" y="4045832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2" name="Content placeholder 47">
            <a:extLst>
              <a:ext uri="{FF2B5EF4-FFF2-40B4-BE49-F238E27FC236}">
                <a16:creationId xmlns:a16="http://schemas.microsoft.com/office/drawing/2014/main" id="{5743B59B-3EAA-B249-07CE-9C9C5B0B6AB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3720440" y="4576723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2" name="Content placeholder 47">
            <a:extLst>
              <a:ext uri="{FF2B5EF4-FFF2-40B4-BE49-F238E27FC236}">
                <a16:creationId xmlns:a16="http://schemas.microsoft.com/office/drawing/2014/main" id="{0AC60B87-71AC-4AA8-9AE7-B3B427BACB1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13401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19" name="Content placeholder 47" descr="Click icon to add picture">
            <a:extLst>
              <a:ext uri="{FF2B5EF4-FFF2-40B4-BE49-F238E27FC236}">
                <a16:creationId xmlns:a16="http://schemas.microsoft.com/office/drawing/2014/main" id="{110FBA5D-2CEB-4D44-16CA-0F24099B140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8710" y="476428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0" name="Content placeholder 47">
            <a:extLst>
              <a:ext uri="{FF2B5EF4-FFF2-40B4-BE49-F238E27FC236}">
                <a16:creationId xmlns:a16="http://schemas.microsoft.com/office/drawing/2014/main" id="{2108E774-D145-FA07-58F1-7DB37A30A59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8710" y="5295180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63" name="Content placeholder 47">
            <a:extLst>
              <a:ext uri="{FF2B5EF4-FFF2-40B4-BE49-F238E27FC236}">
                <a16:creationId xmlns:a16="http://schemas.microsoft.com/office/drawing/2014/main" id="{05B25D7D-82BA-4FF5-9C92-4AD18184751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500328" y="1836331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05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en-US" altLang="zh-CN" dirty="0"/>
          </a:p>
        </p:txBody>
      </p:sp>
      <p:sp>
        <p:nvSpPr>
          <p:cNvPr id="25" name="Content placeholder 47" descr="Click icon to add picture">
            <a:extLst>
              <a:ext uri="{FF2B5EF4-FFF2-40B4-BE49-F238E27FC236}">
                <a16:creationId xmlns:a16="http://schemas.microsoft.com/office/drawing/2014/main" id="{A9C2624B-E6E6-C673-E8FF-F4BF909C3AC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35340" y="4045832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26" name="Content placeholder 47">
            <a:extLst>
              <a:ext uri="{FF2B5EF4-FFF2-40B4-BE49-F238E27FC236}">
                <a16:creationId xmlns:a16="http://schemas.microsoft.com/office/drawing/2014/main" id="{A003837A-CCD7-3699-D86F-CB884CA4C67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635340" y="4576723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>
                <a:solidFill>
                  <a:schemeClr val="accent6"/>
                </a:solidFill>
                <a:latin typeface="+mn-lt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028585-56FF-7B3D-783D-D06964F7C099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090978-DDC9-0FA2-2CFD-733C8B854F3C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636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92FA2A-46BA-2A19-C3CE-EC698586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367293"/>
            <a:ext cx="3909993" cy="3629708"/>
          </a:xfrm>
        </p:spPr>
        <p:txBody>
          <a:bodyPr anchor="t"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Content placeholder 47">
            <a:extLst>
              <a:ext uri="{FF2B5EF4-FFF2-40B4-BE49-F238E27FC236}">
                <a16:creationId xmlns:a16="http://schemas.microsoft.com/office/drawing/2014/main" id="{BF9EDF7D-3BB1-43C0-92BB-091CCC52047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26979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39" name="Content placeholder 47" descr="Click icon to add picture">
            <a:extLst>
              <a:ext uri="{FF2B5EF4-FFF2-40B4-BE49-F238E27FC236}">
                <a16:creationId xmlns:a16="http://schemas.microsoft.com/office/drawing/2014/main" id="{15896C2C-7C25-4BC0-AF9B-DF590A2909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20210" y="522515"/>
            <a:ext cx="2289842" cy="62655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0" name="Content placeholder 47">
            <a:extLst>
              <a:ext uri="{FF2B5EF4-FFF2-40B4-BE49-F238E27FC236}">
                <a16:creationId xmlns:a16="http://schemas.microsoft.com/office/drawing/2014/main" id="{CAC554EF-FF8F-4055-A716-E82F461413B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20211" y="1165881"/>
            <a:ext cx="2289842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text styles </a:t>
            </a:r>
          </a:p>
        </p:txBody>
      </p:sp>
      <p:sp>
        <p:nvSpPr>
          <p:cNvPr id="56" name="Content placeholder 47">
            <a:extLst>
              <a:ext uri="{FF2B5EF4-FFF2-40B4-BE49-F238E27FC236}">
                <a16:creationId xmlns:a16="http://schemas.microsoft.com/office/drawing/2014/main" id="{4F0742C0-A9F2-4886-B17E-6915399483C3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805991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1" name="Content placeholder 47" descr="Click icon to add picture">
            <a:extLst>
              <a:ext uri="{FF2B5EF4-FFF2-40B4-BE49-F238E27FC236}">
                <a16:creationId xmlns:a16="http://schemas.microsoft.com/office/drawing/2014/main" id="{CE3DC674-39AB-43B9-AC30-97A68D22159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309889" y="642667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2" name="Content placeholder 47">
            <a:extLst>
              <a:ext uri="{FF2B5EF4-FFF2-40B4-BE49-F238E27FC236}">
                <a16:creationId xmlns:a16="http://schemas.microsoft.com/office/drawing/2014/main" id="{F12189CA-0E22-41A5-91FD-03761860993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309891" y="1165881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48" name="Content placeholder 47">
            <a:extLst>
              <a:ext uri="{FF2B5EF4-FFF2-40B4-BE49-F238E27FC236}">
                <a16:creationId xmlns:a16="http://schemas.microsoft.com/office/drawing/2014/main" id="{A962C62E-F92F-445A-9243-8B433747A54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26979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3" name="Content placeholder 47" descr="Click icon to add picture">
            <a:extLst>
              <a:ext uri="{FF2B5EF4-FFF2-40B4-BE49-F238E27FC236}">
                <a16:creationId xmlns:a16="http://schemas.microsoft.com/office/drawing/2014/main" id="{DE6F9463-BB2D-43FC-BE8F-21D3F9A2539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520210" y="2105171"/>
            <a:ext cx="2193021" cy="61741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4" name="Content placeholder 47">
            <a:extLst>
              <a:ext uri="{FF2B5EF4-FFF2-40B4-BE49-F238E27FC236}">
                <a16:creationId xmlns:a16="http://schemas.microsoft.com/office/drawing/2014/main" id="{7DF27694-08A2-4530-B763-5A9B9D4DC6E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520212" y="2739721"/>
            <a:ext cx="2193021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61" name="Content placeholder 47">
            <a:extLst>
              <a:ext uri="{FF2B5EF4-FFF2-40B4-BE49-F238E27FC236}">
                <a16:creationId xmlns:a16="http://schemas.microsoft.com/office/drawing/2014/main" id="{2EA753B3-D0BB-4484-85D1-E28345D99F4C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805991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 dirty="0"/>
          </a:p>
        </p:txBody>
      </p:sp>
      <p:sp>
        <p:nvSpPr>
          <p:cNvPr id="45" name="Content placeholder 47" descr="Click icon to add picture">
            <a:extLst>
              <a:ext uri="{FF2B5EF4-FFF2-40B4-BE49-F238E27FC236}">
                <a16:creationId xmlns:a16="http://schemas.microsoft.com/office/drawing/2014/main" id="{20398AA4-3D68-487D-BE7C-9F1D45E3F5F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09890" y="2032203"/>
            <a:ext cx="2098039" cy="70114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46" name="Content placeholder 47">
            <a:extLst>
              <a:ext uri="{FF2B5EF4-FFF2-40B4-BE49-F238E27FC236}">
                <a16:creationId xmlns:a16="http://schemas.microsoft.com/office/drawing/2014/main" id="{6B623D7A-5E96-42AB-9B1F-14E44550318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09890" y="2746407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49" name="Content placeholder 47">
            <a:extLst>
              <a:ext uri="{FF2B5EF4-FFF2-40B4-BE49-F238E27FC236}">
                <a16:creationId xmlns:a16="http://schemas.microsoft.com/office/drawing/2014/main" id="{EAA5B0EA-1F3B-4D8B-9BB9-F9037A39370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26979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47" name="Content placeholder 47" descr="Click icon to add picture">
            <a:extLst>
              <a:ext uri="{FF2B5EF4-FFF2-40B4-BE49-F238E27FC236}">
                <a16:creationId xmlns:a16="http://schemas.microsoft.com/office/drawing/2014/main" id="{2C93687D-1E42-4B01-9F16-9FA098CE115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520210" y="3775516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0" name="Content placeholder 47">
            <a:extLst>
              <a:ext uri="{FF2B5EF4-FFF2-40B4-BE49-F238E27FC236}">
                <a16:creationId xmlns:a16="http://schemas.microsoft.com/office/drawing/2014/main" id="{7AB91474-458B-45F7-9773-FA375C2CF7F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520211" y="4312077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62" name="Content placeholder 47">
            <a:extLst>
              <a:ext uri="{FF2B5EF4-FFF2-40B4-BE49-F238E27FC236}">
                <a16:creationId xmlns:a16="http://schemas.microsoft.com/office/drawing/2014/main" id="{52E587E7-A09A-4FB2-8774-8073E737F106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805991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51" name="Content placeholder 47" descr="Click icon to add picture">
            <a:extLst>
              <a:ext uri="{FF2B5EF4-FFF2-40B4-BE49-F238E27FC236}">
                <a16:creationId xmlns:a16="http://schemas.microsoft.com/office/drawing/2014/main" id="{FBF01DC7-D684-4484-B2AA-B50F7B1A00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309889" y="3775516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2" name="Content placeholder 47">
            <a:extLst>
              <a:ext uri="{FF2B5EF4-FFF2-40B4-BE49-F238E27FC236}">
                <a16:creationId xmlns:a16="http://schemas.microsoft.com/office/drawing/2014/main" id="{6046C90F-8A25-4E70-9BC9-4496C6B94EB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309891" y="4312077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55" name="Content placeholder 47">
            <a:extLst>
              <a:ext uri="{FF2B5EF4-FFF2-40B4-BE49-F238E27FC236}">
                <a16:creationId xmlns:a16="http://schemas.microsoft.com/office/drawing/2014/main" id="{D05B9A22-6B21-40BB-BBC1-9586C432A97B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26979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53" name="Content placeholder 47" descr="Click icon to add picture">
            <a:extLst>
              <a:ext uri="{FF2B5EF4-FFF2-40B4-BE49-F238E27FC236}">
                <a16:creationId xmlns:a16="http://schemas.microsoft.com/office/drawing/2014/main" id="{F5E2B418-8D0E-4995-A3ED-4348C6F4A1A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5520210" y="536944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58" name="Content placeholder 47">
            <a:extLst>
              <a:ext uri="{FF2B5EF4-FFF2-40B4-BE49-F238E27FC236}">
                <a16:creationId xmlns:a16="http://schemas.microsoft.com/office/drawing/2014/main" id="{90A2A6E4-4D11-4F28-9D68-BC28580EBC0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520211" y="5901594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63" name="Content placeholder 47">
            <a:extLst>
              <a:ext uri="{FF2B5EF4-FFF2-40B4-BE49-F238E27FC236}">
                <a16:creationId xmlns:a16="http://schemas.microsoft.com/office/drawing/2014/main" id="{A74DEBE4-2F74-4EB7-9501-8D37A3151B2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805991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US" altLang="zh-CN"/>
              <a:t>Click icon to add picture</a:t>
            </a:r>
            <a:endParaRPr lang="zh-CN" altLang="en-US"/>
          </a:p>
        </p:txBody>
      </p:sp>
      <p:sp>
        <p:nvSpPr>
          <p:cNvPr id="59" name="Content placeholder 47" descr="Click icon to add picture">
            <a:extLst>
              <a:ext uri="{FF2B5EF4-FFF2-40B4-BE49-F238E27FC236}">
                <a16:creationId xmlns:a16="http://schemas.microsoft.com/office/drawing/2014/main" id="{070D69EE-1032-4604-B201-FD13AE846E9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313612" y="5369449"/>
            <a:ext cx="2098039" cy="50639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zh-CN" dirty="0"/>
              <a:t>Click to edit Master title style </a:t>
            </a:r>
          </a:p>
        </p:txBody>
      </p:sp>
      <p:sp>
        <p:nvSpPr>
          <p:cNvPr id="60" name="Content placeholder 47">
            <a:extLst>
              <a:ext uri="{FF2B5EF4-FFF2-40B4-BE49-F238E27FC236}">
                <a16:creationId xmlns:a16="http://schemas.microsoft.com/office/drawing/2014/main" id="{B65187B8-CD7A-46B0-A851-E2456586E7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309891" y="5901594"/>
            <a:ext cx="2098038" cy="506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dirty="0"/>
              <a:t>Click to edit Master text styles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64988-2386-5A15-B085-00BD5D58E53C}"/>
              </a:ext>
            </a:extLst>
          </p:cNvPr>
          <p:cNvSpPr>
            <a:spLocks noGrp="1"/>
          </p:cNvSpPr>
          <p:nvPr>
            <p:ph type="ftr" sz="quarter" idx="76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CC095-C330-BF75-42CE-50A46EAD82C5}"/>
              </a:ext>
            </a:extLst>
          </p:cNvPr>
          <p:cNvSpPr>
            <a:spLocks noGrp="1"/>
          </p:cNvSpPr>
          <p:nvPr>
            <p:ph type="sldNum" sz="quarter" idx="77"/>
          </p:nvPr>
        </p:nvSpPr>
        <p:spPr/>
        <p:txBody>
          <a:bodyPr>
            <a:noAutofit/>
          </a:bodyPr>
          <a:lstStyle>
            <a:lvl1pPr>
              <a:defRPr b="0">
                <a:solidFill>
                  <a:schemeClr val="accent6"/>
                </a:solidFill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311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7">
            <a:extLst>
              <a:ext uri="{FF2B5EF4-FFF2-40B4-BE49-F238E27FC236}">
                <a16:creationId xmlns:a16="http://schemas.microsoft.com/office/drawing/2014/main" id="{28B6388A-37D2-4382-A7FC-9B9A76BDE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6"/>
                </a:solidFill>
                <a:latin typeface="+mn-lt"/>
              </a:defRPr>
            </a:lvl1pPr>
          </a:lstStyle>
          <a:p>
            <a:fld id="{47FEACEE-25B4-4A2D-B147-27296E36371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8CB8A3D-9A54-FD7C-F6A5-B33E6C891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itle Placeholder 4">
            <a:extLst>
              <a:ext uri="{FF2B5EF4-FFF2-40B4-BE49-F238E27FC236}">
                <a16:creationId xmlns:a16="http://schemas.microsoft.com/office/drawing/2014/main" id="{F38A7675-78A2-B642-22AF-B98514C6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76125D-E69D-E2ED-1549-3D67DBD4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57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2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8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640" userDrawn="1">
          <p15:clr>
            <a:srgbClr val="F26B43"/>
          </p15:clr>
        </p15:guide>
        <p15:guide id="4" pos="1656" userDrawn="1">
          <p15:clr>
            <a:srgbClr val="F26B43"/>
          </p15:clr>
        </p15:guide>
        <p15:guide id="5" pos="52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community.sap.com/t5/technology-blogs-by-sap/microsoft-drive-support-in-sap-businessobjects-4-3-sp03-release/ba-p/1357006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acTruobWUUg?feature=oembed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3A3B864-5E85-99D2-93E5-5CA1F4F35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85E0237-B9A1-0B58-E0AA-05EF84817EB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601365" y="4172083"/>
            <a:ext cx="2200167" cy="1037373"/>
          </a:xfrm>
        </p:spPr>
        <p:txBody>
          <a:bodyPr/>
          <a:lstStyle/>
          <a:p>
            <a:r>
              <a:rPr lang="en-US" dirty="0"/>
              <a:t>Vasu Gnanasivam</a:t>
            </a:r>
          </a:p>
          <a:p>
            <a:r>
              <a:rPr lang="en-US" dirty="0"/>
              <a:t>SAP Ariba</a:t>
            </a:r>
          </a:p>
        </p:txBody>
      </p:sp>
      <p:pic>
        <p:nvPicPr>
          <p:cNvPr id="30" name="Picture placeholder 29" descr="People in an office discussing work over a laptop&#10;">
            <a:extLst>
              <a:ext uri="{FF2B5EF4-FFF2-40B4-BE49-F238E27FC236}">
                <a16:creationId xmlns:a16="http://schemas.microsoft.com/office/drawing/2014/main" id="{18C88B4D-F554-49C2-A23C-DFE94D4C835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75" r="1875"/>
          <a:stretch/>
        </p:blipFill>
        <p:spPr>
          <a:xfrm>
            <a:off x="6742557" y="821836"/>
            <a:ext cx="4405503" cy="5066346"/>
          </a:xfrm>
        </p:spPr>
      </p:pic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01A79B69-242C-3AEB-4A42-7A606A54C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57505" y="838985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14" name="Freeform: Shape 11">
            <a:extLst>
              <a:ext uri="{FF2B5EF4-FFF2-40B4-BE49-F238E27FC236}">
                <a16:creationId xmlns:a16="http://schemas.microsoft.com/office/drawing/2014/main" id="{E5D4DE6D-89C8-6FFF-287D-3F3BAD416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74436" y="3694919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844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 – Live Data Connect</a:t>
            </a:r>
            <a:br>
              <a:rPr lang="en-US" dirty="0"/>
            </a:br>
            <a:r>
              <a:rPr lang="en-US" sz="2400" dirty="0"/>
              <a:t>Configuration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10</a:t>
            </a:fld>
            <a:endParaRPr lang="en-US" altLang="zh-C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9D0A7D-528B-B7B0-E80D-102D878D79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29" y="1622510"/>
            <a:ext cx="4796971" cy="26216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DCAC19-B26A-3AF5-E386-C2ECA67DC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466" y="1622510"/>
            <a:ext cx="4889592" cy="26216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F2B777-C0AF-5D11-0D00-26A7EC81B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828" y="4279780"/>
            <a:ext cx="4796971" cy="25316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60ABB0-BA27-F719-565B-99EBA6F51C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7995" y="4452258"/>
            <a:ext cx="6629042" cy="224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 – Live Data Connect</a:t>
            </a:r>
            <a:br>
              <a:rPr lang="en-US" dirty="0"/>
            </a:br>
            <a:r>
              <a:rPr lang="en-US" sz="2400" dirty="0"/>
              <a:t>Connection setup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11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9840A7-4A17-3C56-94F8-510C07DD3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31" y="1724946"/>
            <a:ext cx="6023114" cy="43146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A8EE81-2440-8F3B-C816-C86ACB1CD9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092" y="1962013"/>
            <a:ext cx="3454578" cy="393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1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 – Live Data Connect</a:t>
            </a:r>
            <a:br>
              <a:rPr lang="en-US" dirty="0"/>
            </a:br>
            <a:r>
              <a:rPr lang="en-US" sz="2400" dirty="0"/>
              <a:t>Creating Data Modal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12</a:t>
            </a:fld>
            <a:endParaRPr lang="en-US" altLang="zh-C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D93D61-4411-695C-E9EC-2E90D26B4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29" y="1922923"/>
            <a:ext cx="5232669" cy="26734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DC0033-89BE-7DC1-8B64-551C65E0D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260" y="1622510"/>
            <a:ext cx="3924502" cy="22480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7A0DE8-220E-D94F-CB14-B69238D116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7153" y="1659384"/>
            <a:ext cx="2095608" cy="16002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50F9C5-DDC2-D622-6579-1B7D6BFA43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3959" y="4323251"/>
            <a:ext cx="3860998" cy="224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6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 – Live Data Connect</a:t>
            </a:r>
            <a:br>
              <a:rPr lang="en-US" dirty="0"/>
            </a:br>
            <a:r>
              <a:rPr lang="en-US" sz="2400" dirty="0"/>
              <a:t>Creating Data Modal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13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F6B362-0710-E6DE-C8A5-E9A9128D6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257" y="1622510"/>
            <a:ext cx="6343976" cy="430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02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13663CA-BA5A-41E7-1FBE-D38846DFE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BOBJ – SharePoint Integration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2CEC6EF-006F-693B-5D79-47FD797CB22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10345-FF40-D90A-5C88-A462A10E487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 noProof="0"/>
              <a:t>Presentation title</a:t>
            </a:r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1C7500-E032-DBB5-A780-8247E3B7367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7FEACEE-25B4-4A2D-B147-27296E36371D}" type="slidenum">
              <a:rPr lang="en-US" altLang="zh-CN" noProof="0" smtClean="0"/>
              <a:pPr/>
              <a:t>14</a:t>
            </a:fld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955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BIP – Job Server Destinations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  <p:extLst>
              <p:ext uri="{D42A27DB-BD31-4B8C-83A1-F6EECF244321}">
                <p14:modId xmlns:p14="http://schemas.microsoft.com/office/powerpoint/2010/main" val="1051607203"/>
              </p:ext>
            </p:extLst>
          </p:nvPr>
        </p:nvGraphicFramePr>
        <p:xfrm>
          <a:off x="587375" y="1622425"/>
          <a:ext cx="10890250" cy="415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00006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BIP – Job Server Destinations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  <p:extLst>
              <p:ext uri="{D42A27DB-BD31-4B8C-83A1-F6EECF244321}">
                <p14:modId xmlns:p14="http://schemas.microsoft.com/office/powerpoint/2010/main" val="3398774400"/>
              </p:ext>
            </p:extLst>
          </p:nvPr>
        </p:nvGraphicFramePr>
        <p:xfrm>
          <a:off x="587376" y="1622425"/>
          <a:ext cx="7422306" cy="251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16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796642-5EF8-6CAD-1DBC-96A8D5DAE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8124" y="4341457"/>
            <a:ext cx="7549627" cy="251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18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Drive - OAuth 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  <p:extLst>
              <p:ext uri="{D42A27DB-BD31-4B8C-83A1-F6EECF244321}">
                <p14:modId xmlns:p14="http://schemas.microsoft.com/office/powerpoint/2010/main" val="2161471281"/>
              </p:ext>
            </p:extLst>
          </p:nvPr>
        </p:nvGraphicFramePr>
        <p:xfrm>
          <a:off x="587376" y="1622425"/>
          <a:ext cx="7422306" cy="251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17</a:t>
            </a:fld>
            <a:endParaRPr lang="en-US" altLang="zh-C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EEF414-07AE-DBED-50A7-982EADA53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579" y="1325624"/>
            <a:ext cx="7299453" cy="502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64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CMC – Authorization Server Configuration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</p:nvPr>
        </p:nvGraphicFramePr>
        <p:xfrm>
          <a:off x="587376" y="1622425"/>
          <a:ext cx="7422306" cy="251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18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D9F201-B346-613D-674E-5D78DE61C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91196"/>
            <a:ext cx="12192000" cy="492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88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Azure portal - Configuration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</p:nvPr>
        </p:nvGraphicFramePr>
        <p:xfrm>
          <a:off x="587376" y="1622425"/>
          <a:ext cx="7422306" cy="251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19</a:t>
            </a:fld>
            <a:endParaRPr lang="en-US" altLang="zh-C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68EAC4-86F0-21CB-93F9-233C559B8D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042" y="1294473"/>
            <a:ext cx="12192000" cy="481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31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5DF64211-DCD8-B458-DBD2-EBDA7AE33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FEA3BB9-F064-CFBE-C0BE-BB7A22A4DCF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8024C77-A2F8-1ABA-5412-E6BB88B5FA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Cloud Integration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41202DB-E499-EB19-8A48-A3301DA59ED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SAP Timeline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5402852-C1AD-6A4E-DAA7-0AE582A742F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SAC – LDC Integration</a:t>
            </a:r>
          </a:p>
          <a:p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BF1D337-2A3C-A0FB-A6CD-5E4B9D6DFD9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BOBJ – SharePoint Integration </a:t>
            </a:r>
          </a:p>
        </p:txBody>
      </p:sp>
      <p:sp>
        <p:nvSpPr>
          <p:cNvPr id="21" name="Footer Placeholder 19">
            <a:extLst>
              <a:ext uri="{FF2B5EF4-FFF2-40B4-BE49-F238E27FC236}">
                <a16:creationId xmlns:a16="http://schemas.microsoft.com/office/drawing/2014/main" id="{A6E539FA-B60E-5585-524F-1BFA8C5B3E2F}"/>
              </a:ext>
            </a:extLst>
          </p:cNvPr>
          <p:cNvSpPr txBox="1">
            <a:spLocks/>
          </p:cNvSpPr>
          <p:nvPr/>
        </p:nvSpPr>
        <p:spPr>
          <a:xfrm>
            <a:off x="486699" y="6085719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200" b="0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Presentation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6D0CF6-7418-9349-F7A8-045EA96B2D03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BE681AB-301C-4DC8-7FBD-FAA2CC6606AE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75535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Azure portal - Configuration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20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642D25-BBB7-AD81-5474-461E6CC4D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0" y="2065647"/>
            <a:ext cx="12122550" cy="327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2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Tomcat / Firewall settings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21</a:t>
            </a:fld>
            <a:endParaRPr lang="en-US" altLang="zh-C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38877B-4F42-A40B-236D-303373F3FEC6}"/>
              </a:ext>
            </a:extLst>
          </p:cNvPr>
          <p:cNvSpPr txBox="1"/>
          <p:nvPr/>
        </p:nvSpPr>
        <p:spPr>
          <a:xfrm>
            <a:off x="674640" y="1796556"/>
            <a:ext cx="517098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Tomcat Web Server: JAVA_OPTS="$JAVA_OPTS -</a:t>
            </a:r>
            <a:r>
              <a:rPr lang="en-US" sz="1800" dirty="0" err="1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Djdk.tls.client.protocols</a:t>
            </a: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=TLSv1.2" </a:t>
            </a:r>
          </a:p>
          <a:p>
            <a:pPr marL="342900" marR="0">
              <a:spcBef>
                <a:spcPts val="0"/>
              </a:spcBef>
              <a:spcAft>
                <a:spcPts val="0"/>
              </a:spcAft>
            </a:pPr>
            <a:r>
              <a:rPr lang="en-US" sz="1800" u="sng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On Windows:</a:t>
            </a: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Open the Tomcat Configuration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Navigate to Java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Add the following entry to the Java Options:</a:t>
            </a:r>
            <a:b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</a:b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-</a:t>
            </a:r>
            <a:r>
              <a:rPr lang="en-US" sz="1800" dirty="0" err="1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Djdk.tls.client.protocols</a:t>
            </a: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=TLSv1.2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Restart Tomcat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/>
            <a:r>
              <a:rPr lang="en-US" u="sng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On Linux/Unix</a:t>
            </a: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Open the INSTALLDIR/tomcat/bin/setenv.sh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add a line:</a:t>
            </a:r>
            <a:b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</a:b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JAVA_OPTS="$JAVA_OPTS -</a:t>
            </a:r>
            <a:r>
              <a:rPr lang="en-US" sz="1800" dirty="0" err="1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Djdk.tls.client.protocols</a:t>
            </a: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=TLSv1.2" 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Save the file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1D35"/>
                </a:solidFill>
                <a:effectLst/>
                <a:latin typeface="Calibri" panose="020F0502020204030204" pitchFamily="34" charset="0"/>
              </a:rPr>
              <a:t>Restart Tomcat</a:t>
            </a:r>
            <a:endParaRPr lang="en-US" sz="1400" dirty="0">
              <a:solidFill>
                <a:srgbClr val="001D35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2FE924-FA6F-A571-88A2-13CADC984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10341"/>
            <a:ext cx="5830603" cy="381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9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 Launchpad – Generating Auth token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22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2A0380-FD0F-26B5-85EA-9382C13FF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075" y="1632532"/>
            <a:ext cx="8862900" cy="458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10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507076"/>
            <a:ext cx="10606341" cy="1125456"/>
          </a:xfrm>
        </p:spPr>
        <p:txBody>
          <a:bodyPr/>
          <a:lstStyle/>
          <a:p>
            <a:r>
              <a:rPr lang="en-US" dirty="0"/>
              <a:t>BI Launchpad – Scheduling Report to SharePoint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23</a:t>
            </a:fld>
            <a:endParaRPr lang="en-US" altLang="zh-C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372DCB-3D4A-12F3-3F95-B25B55E94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943" y="1069804"/>
            <a:ext cx="5453334" cy="509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872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507076"/>
            <a:ext cx="10606341" cy="1125456"/>
          </a:xfrm>
        </p:spPr>
        <p:txBody>
          <a:bodyPr/>
          <a:lstStyle/>
          <a:p>
            <a:r>
              <a:rPr lang="en-US" dirty="0"/>
              <a:t>BI Launchpad – Making SharePoint as a Data source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24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FA3D76-B814-72EE-44FA-D35CF07D7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270" y="1196699"/>
            <a:ext cx="5967541" cy="502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859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59">
            <a:extLst>
              <a:ext uri="{FF2B5EF4-FFF2-40B4-BE49-F238E27FC236}">
                <a16:creationId xmlns:a16="http://schemas.microsoft.com/office/drawing/2014/main" id="{0031CE36-F77D-3964-C169-771DBA49D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793" y="631767"/>
            <a:ext cx="6599429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26" name="Picture Placeholder 25" descr="Layout of website design sketches on white paper">
            <a:extLst>
              <a:ext uri="{FF2B5EF4-FFF2-40B4-BE49-F238E27FC236}">
                <a16:creationId xmlns:a16="http://schemas.microsoft.com/office/drawing/2014/main" id="{4CBFAFCC-A306-4EA1-BEE3-7557795635A8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6D3C8BC-FB28-3127-D29E-D4195120A3C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2965" y="2089095"/>
            <a:ext cx="2653545" cy="587964"/>
          </a:xfrm>
        </p:spPr>
        <p:txBody>
          <a:bodyPr/>
          <a:lstStyle/>
          <a:p>
            <a:r>
              <a:rPr lang="en-US" dirty="0"/>
              <a:t>Related SAP Notes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520E98B6-7B33-8FD4-A662-31DD4B85E22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478793" y="2940589"/>
            <a:ext cx="7475391" cy="2179021"/>
          </a:xfrm>
        </p:spPr>
        <p:txBody>
          <a:bodyPr/>
          <a:lstStyle/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dirty="0">
                <a:effectLst/>
                <a:latin typeface="Calibri" panose="020F0502020204030204" pitchFamily="34" charset="0"/>
              </a:rPr>
              <a:t>3304928 - How to use Microsoft OneDrive as data source when creating a new Web Intelligence document?</a:t>
            </a: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dirty="0">
                <a:effectLst/>
                <a:latin typeface="Calibri" panose="020F0502020204030204" pitchFamily="34" charset="0"/>
              </a:rPr>
              <a:t>3365344 - Unable to select OneDrive destination during schedule (blank page / no data)</a:t>
            </a: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dirty="0">
                <a:effectLst/>
                <a:latin typeface="Calibri" panose="020F0502020204030204" pitchFamily="34" charset="0"/>
              </a:rPr>
              <a:t>3491569 - Fail to configure Microsoft OneDrive</a:t>
            </a:r>
          </a:p>
          <a:p>
            <a:pPr marL="342900" indent="-34290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b="0" i="0" dirty="0">
                <a:effectLst/>
                <a:latin typeface="Calibri" panose="020F0502020204030204" pitchFamily="34" charset="0"/>
              </a:rPr>
              <a:t>2850106 - How to schedule reports to Google Drive or Microsoft OneDrive?</a:t>
            </a:r>
          </a:p>
          <a:p>
            <a:endParaRPr lang="en-US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2C8E94EA-2767-D144-C1BB-32AA2C99723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478793" y="4957393"/>
            <a:ext cx="3012438" cy="587964"/>
          </a:xfrm>
        </p:spPr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</a:rPr>
              <a:t>SAP Community Post</a:t>
            </a:r>
            <a:endParaRPr lang="en-US" dirty="0"/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78466807-A2DA-EC5D-ACDE-B83D6F7169E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613307" y="5756916"/>
            <a:ext cx="7039454" cy="826129"/>
          </a:xfrm>
        </p:spPr>
        <p:txBody>
          <a:bodyPr/>
          <a:lstStyle/>
          <a:p>
            <a:r>
              <a:rPr lang="en-US" sz="1800" dirty="0">
                <a:solidFill>
                  <a:schemeClr val="accent6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https://community.sap.com/t5/technology-blogs-by-sap/microsoft-drive-support-in-sap-businessobjects-4-3-sp03-release/ba-p/13570061</a:t>
            </a:r>
            <a:endParaRPr lang="en-US" dirty="0">
              <a:solidFill>
                <a:schemeClr val="accent6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243AAE-D428-CAAE-DCAF-0266FEEEAC70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25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82148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AD2C8D04-263D-9589-1CFF-A5968D7C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pic>
        <p:nvPicPr>
          <p:cNvPr id="14" name="Picture Placeholder 13" descr="People working in office">
            <a:extLst>
              <a:ext uri="{FF2B5EF4-FFF2-40B4-BE49-F238E27FC236}">
                <a16:creationId xmlns:a16="http://schemas.microsoft.com/office/drawing/2014/main" id="{496155F4-61B2-441D-9F16-788866450DA2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6" name="Picture Placeholder 15" descr="People in an office discussing work over a laptop&#10;">
            <a:extLst>
              <a:ext uri="{FF2B5EF4-FFF2-40B4-BE49-F238E27FC236}">
                <a16:creationId xmlns:a16="http://schemas.microsoft.com/office/drawing/2014/main" id="{BCD5762E-DD49-42B3-9CA8-46A4AD7193E2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8" name="Picture Placeholder 17" descr="Layout of website design sketches on white paper">
            <a:extLst>
              <a:ext uri="{FF2B5EF4-FFF2-40B4-BE49-F238E27FC236}">
                <a16:creationId xmlns:a16="http://schemas.microsoft.com/office/drawing/2014/main" id="{1051CD21-1408-4D13-BF0B-0D7013AD2D0C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993E4D5-4AD0-4740-096D-6822944C8FF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Vasu Gnanasivam</a:t>
            </a:r>
          </a:p>
          <a:p>
            <a:pPr lvl="0"/>
            <a:r>
              <a:rPr lang="en-US" dirty="0"/>
              <a:t>vasu.gnanasivam@sap.com</a:t>
            </a:r>
          </a:p>
          <a:p>
            <a:pPr lvl="0"/>
            <a:r>
              <a:rPr lang="en-US" dirty="0"/>
              <a:t>SAP Ariba</a:t>
            </a:r>
          </a:p>
          <a:p>
            <a:endParaRPr lang="en-US" dirty="0"/>
          </a:p>
        </p:txBody>
      </p:sp>
      <p:pic>
        <p:nvPicPr>
          <p:cNvPr id="28" name="Picture Placeholder 27" descr="Businesswoman reviewing sticky notes on a wall">
            <a:extLst>
              <a:ext uri="{FF2B5EF4-FFF2-40B4-BE49-F238E27FC236}">
                <a16:creationId xmlns:a16="http://schemas.microsoft.com/office/drawing/2014/main" id="{B746A775-E65C-70F6-9DB4-E51F7F2DAECE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927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1D18537-D028-9E9C-FB87-93F24955D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C0093B1-77CC-1E61-FB22-E136F94EABD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9573" y="3435546"/>
            <a:ext cx="4276915" cy="2096010"/>
          </a:xfrm>
        </p:spPr>
        <p:txBody>
          <a:bodyPr/>
          <a:lstStyle/>
          <a:p>
            <a:r>
              <a:rPr lang="en-US" dirty="0"/>
              <a:t>I am Vasu, work for SAP Ariba since 2008. I am an cloud architect in BI technologies specialize in Business Objects, Data Services and Information Steward. I play multiple roles and one of the role is a BOBJ Administrator and I have been installing, upgrading, configuring BOBJ since XI R2 days. Currently, helping in cloud transition to Google Cloud Platform (GCP)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01EC1F-42C9-66C4-9D49-F6AF79D5BE91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pic>
        <p:nvPicPr>
          <p:cNvPr id="12" name="Picture Placeholder 11" descr="People around a table on their laptops">
            <a:extLst>
              <a:ext uri="{FF2B5EF4-FFF2-40B4-BE49-F238E27FC236}">
                <a16:creationId xmlns:a16="http://schemas.microsoft.com/office/drawing/2014/main" id="{8C4B5C6A-45B4-1976-622A-4CEB4E3211BC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91FB993-29E1-3DBD-8335-7970016F8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4821" y="311581"/>
            <a:ext cx="1896941" cy="217161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 algn="ctr">
            <a:solidFill>
              <a:srgbClr val="C95B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7D952"/>
              </a:solidFill>
              <a:effectLst/>
              <a:uLnTx/>
              <a:uFillTx/>
              <a:latin typeface="Posterama Text SemiBold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6767F8-4670-E83D-85F4-1446B8B9D466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7554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>
            <a:extLst>
              <a:ext uri="{FF2B5EF4-FFF2-40B4-BE49-F238E27FC236}">
                <a16:creationId xmlns:a16="http://schemas.microsoft.com/office/drawing/2014/main" id="{4D761329-3BEF-0173-1328-A4DB26572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2154" y="1373113"/>
            <a:ext cx="4409046" cy="3785910"/>
          </a:xfrm>
        </p:spPr>
        <p:txBody>
          <a:bodyPr/>
          <a:lstStyle/>
          <a:p>
            <a:r>
              <a:rPr lang="en-US" sz="2800" dirty="0"/>
              <a:t>1. SAP Analytics Cloud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2. Microsoft Azure – OneDrive &amp; SharePoint  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C101F03-8617-09D4-619B-F38E2F0A4F1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822523" y="2866626"/>
            <a:ext cx="2715609" cy="1490886"/>
          </a:xfrm>
        </p:spPr>
        <p:txBody>
          <a:bodyPr/>
          <a:lstStyle/>
          <a:p>
            <a:r>
              <a:rPr lang="en-US" dirty="0"/>
              <a:t>SAP Business Objects – Cloud integration</a:t>
            </a:r>
          </a:p>
        </p:txBody>
      </p:sp>
      <p:pic>
        <p:nvPicPr>
          <p:cNvPr id="48" name="Picture placeholder 19" descr="Layout of website design sketches on white paper">
            <a:extLst>
              <a:ext uri="{FF2B5EF4-FFF2-40B4-BE49-F238E27FC236}">
                <a16:creationId xmlns:a16="http://schemas.microsoft.com/office/drawing/2014/main" id="{6D25AB81-B10A-BD11-E8FE-ECF8CB1B12F0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blipFill>
            <a:blip r:embed="rId4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478079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Timelines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  <p:extLst>
              <p:ext uri="{D42A27DB-BD31-4B8C-83A1-F6EECF244321}">
                <p14:modId xmlns:p14="http://schemas.microsoft.com/office/powerpoint/2010/main" val="3229505281"/>
              </p:ext>
            </p:extLst>
          </p:nvPr>
        </p:nvGraphicFramePr>
        <p:xfrm>
          <a:off x="587375" y="1622425"/>
          <a:ext cx="10890250" cy="415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5</a:t>
            </a:fld>
            <a:endParaRPr lang="en-US" altLang="zh-CN" dirty="0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7A1DA8B1-6729-9415-460C-3BF85E054CF4}"/>
              </a:ext>
            </a:extLst>
          </p:cNvPr>
          <p:cNvSpPr/>
          <p:nvPr/>
        </p:nvSpPr>
        <p:spPr>
          <a:xfrm>
            <a:off x="4820356" y="1227188"/>
            <a:ext cx="349955" cy="615032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A2D75E2B-2302-4333-9751-0443CB5A0DBD}"/>
              </a:ext>
            </a:extLst>
          </p:cNvPr>
          <p:cNvSpPr/>
          <p:nvPr/>
        </p:nvSpPr>
        <p:spPr>
          <a:xfrm>
            <a:off x="6671736" y="1224013"/>
            <a:ext cx="349955" cy="615032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0D8EBA8-246B-9CF9-04E3-68A254B5AB6F}"/>
              </a:ext>
            </a:extLst>
          </p:cNvPr>
          <p:cNvSpPr/>
          <p:nvPr/>
        </p:nvSpPr>
        <p:spPr>
          <a:xfrm>
            <a:off x="7744405" y="1376377"/>
            <a:ext cx="349955" cy="615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64096DEC-B455-E962-08A1-118044F5ADA7}"/>
              </a:ext>
            </a:extLst>
          </p:cNvPr>
          <p:cNvSpPr/>
          <p:nvPr/>
        </p:nvSpPr>
        <p:spPr>
          <a:xfrm>
            <a:off x="5504947" y="1442665"/>
            <a:ext cx="349955" cy="61503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389FA8-1AF0-B481-5329-B3ABB271F81D}"/>
              </a:ext>
            </a:extLst>
          </p:cNvPr>
          <p:cNvSpPr txBox="1"/>
          <p:nvPr/>
        </p:nvSpPr>
        <p:spPr>
          <a:xfrm>
            <a:off x="4392034" y="790222"/>
            <a:ext cx="1329210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Business Objects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Founded 1990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F901F2-B0B7-F602-D194-08BAE5385C29}"/>
              </a:ext>
            </a:extLst>
          </p:cNvPr>
          <p:cNvSpPr txBox="1"/>
          <p:nvPr/>
        </p:nvSpPr>
        <p:spPr>
          <a:xfrm>
            <a:off x="6182108" y="782895"/>
            <a:ext cx="1329210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Business Objects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Acquired in 2007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2D2132-B95A-DA8C-469E-CD70F603CE72}"/>
              </a:ext>
            </a:extLst>
          </p:cNvPr>
          <p:cNvSpPr txBox="1"/>
          <p:nvPr/>
        </p:nvSpPr>
        <p:spPr>
          <a:xfrm>
            <a:off x="5105829" y="1108792"/>
            <a:ext cx="1271502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Ariba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Founded in 1996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78088A-1195-0821-B4FF-245D942CF8A6}"/>
              </a:ext>
            </a:extLst>
          </p:cNvPr>
          <p:cNvSpPr txBox="1"/>
          <p:nvPr/>
        </p:nvSpPr>
        <p:spPr>
          <a:xfrm>
            <a:off x="7278023" y="1030926"/>
            <a:ext cx="1282723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Ariba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Posterama" panose="020B0504020200020000" pitchFamily="34" charset="0"/>
              </a:rPr>
              <a:t>Acquired in 2012</a:t>
            </a:r>
          </a:p>
        </p:txBody>
      </p:sp>
    </p:spTree>
    <p:extLst>
      <p:ext uri="{BB962C8B-B14F-4D97-AF65-F5344CB8AC3E}">
        <p14:creationId xmlns:p14="http://schemas.microsoft.com/office/powerpoint/2010/main" val="164028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79BBF1-9BC2-6DCE-0154-887346987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669" y="274955"/>
            <a:ext cx="10889796" cy="1418998"/>
          </a:xfrm>
        </p:spPr>
        <p:txBody>
          <a:bodyPr/>
          <a:lstStyle/>
          <a:p>
            <a:r>
              <a:rPr lang="en-US" dirty="0"/>
              <a:t>SAP Analytics Cloud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8E7F7-120D-E343-B41C-E8DF89FC0F4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25C86-7BE3-4BC6-C0B8-7F7D7C3EC286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6</a:t>
            </a:fld>
            <a:endParaRPr lang="en-US" altLang="zh-CN" dirty="0"/>
          </a:p>
        </p:txBody>
      </p:sp>
      <p:pic>
        <p:nvPicPr>
          <p:cNvPr id="11" name="Online Media 10" title="Introduction to SAP Analytics Cloud: SAP Analytics Cloud">
            <a:hlinkClick r:id="" action="ppaction://media"/>
            <a:extLst>
              <a:ext uri="{FF2B5EF4-FFF2-40B4-BE49-F238E27FC236}">
                <a16:creationId xmlns:a16="http://schemas.microsoft.com/office/drawing/2014/main" id="{ECC12D10-CB0C-C7C6-3788-0194FE7BAB1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71643" y="984454"/>
            <a:ext cx="10160000" cy="57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2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</a:t>
            </a:r>
          </a:p>
        </p:txBody>
      </p:sp>
      <p:graphicFrame>
        <p:nvGraphicFramePr>
          <p:cNvPr id="14" name="Chart Placeholder 13" descr="Bar chart">
            <a:extLst>
              <a:ext uri="{FF2B5EF4-FFF2-40B4-BE49-F238E27FC236}">
                <a16:creationId xmlns:a16="http://schemas.microsoft.com/office/drawing/2014/main" id="{B7C287C2-FD80-40E0-BEEE-ABC91A81663B}"/>
              </a:ext>
            </a:extLst>
          </p:cNvPr>
          <p:cNvGraphicFramePr>
            <a:graphicFrameLocks noGrp="1"/>
          </p:cNvGraphicFramePr>
          <p:nvPr>
            <p:ph type="chart" sz="quarter" idx="27"/>
            <p:extLst>
              <p:ext uri="{D42A27DB-BD31-4B8C-83A1-F6EECF244321}">
                <p14:modId xmlns:p14="http://schemas.microsoft.com/office/powerpoint/2010/main" val="661352824"/>
              </p:ext>
            </p:extLst>
          </p:nvPr>
        </p:nvGraphicFramePr>
        <p:xfrm>
          <a:off x="587375" y="1622424"/>
          <a:ext cx="5734403" cy="472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7</a:t>
            </a:fld>
            <a:endParaRPr lang="en-US" altLang="zh-CN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5E42CD-61B0-AD65-24EE-91E871B5C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762" y="1622424"/>
            <a:ext cx="5982194" cy="472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 – Live Data Connect</a:t>
            </a:r>
            <a:br>
              <a:rPr lang="en-US" dirty="0"/>
            </a:br>
            <a:r>
              <a:rPr lang="en-US" sz="2400" dirty="0"/>
              <a:t>Software download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F49CCE-2FA3-905D-1616-7704CAE7B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76" y="1577355"/>
            <a:ext cx="6632862" cy="29382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59F94E-2C32-D294-908C-E14760279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425" y="1532199"/>
            <a:ext cx="5052755" cy="29382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1554DA-E047-DDD2-1953-5E63291FA8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7313" y="4094662"/>
            <a:ext cx="5259670" cy="230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1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C6EC6F6-F346-241D-C2AD-CEA21AF2E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SAP Analytics Cloud – Live Data Connect</a:t>
            </a:r>
            <a:br>
              <a:rPr lang="en-US" dirty="0"/>
            </a:br>
            <a:r>
              <a:rPr lang="en-US" sz="2400" dirty="0"/>
              <a:t>Installation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23934-4A07-2183-483D-999C4EEC4F7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altLang="zh-CN" dirty="0"/>
              <a:t>SAP Business Objects Platform – Cloud Integrations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E20B9D-3E1B-ACAC-E328-901AE7E6D93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7FEACEE-25B4-4A2D-B147-27296E36371D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FA8603-9808-07DF-A698-B53D59039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98" y="1622510"/>
            <a:ext cx="5985775" cy="3005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6BB5E9-69C2-8DA0-E60B-A3149A1CF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100" y="4896472"/>
            <a:ext cx="5437100" cy="132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8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​​">
  <a:themeElements>
    <a:clrScheme name="Custom 9">
      <a:dk1>
        <a:srgbClr val="000000"/>
      </a:dk1>
      <a:lt1>
        <a:srgbClr val="FFFFFF"/>
      </a:lt1>
      <a:dk2>
        <a:srgbClr val="0F253E"/>
      </a:dk2>
      <a:lt2>
        <a:srgbClr val="E7E6E6"/>
      </a:lt2>
      <a:accent1>
        <a:srgbClr val="4472C4"/>
      </a:accent1>
      <a:accent2>
        <a:srgbClr val="B83803"/>
      </a:accent2>
      <a:accent3>
        <a:srgbClr val="DCD3CC"/>
      </a:accent3>
      <a:accent4>
        <a:srgbClr val="F79320"/>
      </a:accent4>
      <a:accent5>
        <a:srgbClr val="44668D"/>
      </a:accent5>
      <a:accent6>
        <a:srgbClr val="0F253E"/>
      </a:accent6>
      <a:hlink>
        <a:srgbClr val="AEC0D9"/>
      </a:hlink>
      <a:folHlink>
        <a:srgbClr val="B83903"/>
      </a:folHlink>
    </a:clrScheme>
    <a:fontScheme name="Custom 10">
      <a:majorFont>
        <a:latin typeface="Posterama Text Black"/>
        <a:ea typeface=""/>
        <a:cs typeface=""/>
      </a:majorFont>
      <a:minorFont>
        <a:latin typeface="Abad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marL="0" indent="0" algn="ctr">
          <a:lnSpc>
            <a:spcPct val="100000"/>
          </a:lnSpc>
          <a:spcBef>
            <a:spcPts val="0"/>
          </a:spcBef>
          <a:buFontTx/>
          <a:buNone/>
          <a:defRPr sz="1800" smtClean="0">
            <a:solidFill>
              <a:prstClr val="white"/>
            </a:solidFill>
            <a:latin typeface="Posterama" panose="020B0504020200020000" pitchFamily="34" charset="0"/>
            <a:ea typeface="微软雅黑"/>
            <a:cs typeface="Posterama" panose="020B050402020002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Hexagon Light Presentation_win32_v5" id="{045A9B2F-7300-4673-816B-F1EB3C673B2C}" vid="{27F8BD87-6984-44CA-8D4F-354B20CB0C1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AD9BE2-6B3D-4616-B044-300A8177DEA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45515263-A3DE-4193-B6AA-5C449C9451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CFA8B0-C7B8-4655-A378-2962C04794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2f7676c-f455-423c-82f6-dc2d99791af7}" enabled="0" method="" siteId="{42f7676c-f455-423c-82f6-dc2d99791af7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Hexagon presentation light</Template>
  <TotalTime>3644</TotalTime>
  <Words>954</Words>
  <Application>Microsoft Office PowerPoint</Application>
  <PresentationFormat>Widescreen</PresentationFormat>
  <Paragraphs>157</Paragraphs>
  <Slides>26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等线</vt:lpstr>
      <vt:lpstr>Abadi</vt:lpstr>
      <vt:lpstr>Arial</vt:lpstr>
      <vt:lpstr>Calibri</vt:lpstr>
      <vt:lpstr>Posterama Text Black</vt:lpstr>
      <vt:lpstr>Posterama Text SemiBold</vt:lpstr>
      <vt:lpstr>Verdana</vt:lpstr>
      <vt:lpstr>Custom​​</vt:lpstr>
      <vt:lpstr>SAP Business Objects Platform – Cloud Integrations</vt:lpstr>
      <vt:lpstr>Agenda</vt:lpstr>
      <vt:lpstr>Introduction</vt:lpstr>
      <vt:lpstr>1. SAP Analytics Cloud   2. Microsoft Azure – OneDrive &amp; SharePoint  </vt:lpstr>
      <vt:lpstr>Timelines</vt:lpstr>
      <vt:lpstr>SAP Analytics Cloud</vt:lpstr>
      <vt:lpstr>SAP Analytics Cloud</vt:lpstr>
      <vt:lpstr>SAP Analytics Cloud – Live Data Connect Software download</vt:lpstr>
      <vt:lpstr>SAP Analytics Cloud – Live Data Connect Installation</vt:lpstr>
      <vt:lpstr>SAP Analytics Cloud – Live Data Connect Configuration</vt:lpstr>
      <vt:lpstr>SAP Analytics Cloud – Live Data Connect Connection setup</vt:lpstr>
      <vt:lpstr>SAP Analytics Cloud – Live Data Connect Creating Data Modal</vt:lpstr>
      <vt:lpstr>SAP Analytics Cloud – Live Data Connect Creating Data Modal</vt:lpstr>
      <vt:lpstr>BOBJ – SharePoint Integration </vt:lpstr>
      <vt:lpstr>BIP – Job Server Destinations</vt:lpstr>
      <vt:lpstr>BIP – Job Server Destinations</vt:lpstr>
      <vt:lpstr>Microsoft Drive - OAuth </vt:lpstr>
      <vt:lpstr>CMC – Authorization Server Configuration</vt:lpstr>
      <vt:lpstr>Microsoft Azure portal - Configuration</vt:lpstr>
      <vt:lpstr>Microsoft Azure portal - Configuration</vt:lpstr>
      <vt:lpstr>Tomcat / Firewall settings</vt:lpstr>
      <vt:lpstr>BI Launchpad – Generating Auth token</vt:lpstr>
      <vt:lpstr>BI Launchpad – Scheduling Report to SharePoint</vt:lpstr>
      <vt:lpstr>BI Launchpad – Making SharePoint as a Data source</vt:lpstr>
      <vt:lpstr>References</vt:lpstr>
      <vt:lpstr>Thank you</vt:lpstr>
    </vt:vector>
  </TitlesOfParts>
  <Company>SAP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Business Objects Platform – Cloud Integrations</dc:title>
  <dc:creator>Gnanasivam, Vasu</dc:creator>
  <cp:lastModifiedBy>Gnanasivam, Vasu</cp:lastModifiedBy>
  <cp:revision>1</cp:revision>
  <dcterms:created xsi:type="dcterms:W3CDTF">2024-10-14T17:43:19Z</dcterms:created>
  <dcterms:modified xsi:type="dcterms:W3CDTF">2024-10-17T06:28:12Z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